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heme/theme2.xml" ContentType="application/vnd.openxmlformats-officedocument.theme+xml"/>
  <Override PartName="/ppt/tags/tag91.xml" ContentType="application/vnd.openxmlformats-officedocument.presentationml.tags+xml"/>
  <Override PartName="/ppt/notesSlides/notesSlide1.xml" ContentType="application/vnd.openxmlformats-officedocument.presentationml.notesSlide+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2.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notesSlides/notesSlide3.xml" ContentType="application/vnd.openxmlformats-officedocument.presentationml.notesSlide+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notesSlides/notesSlide4.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notesSlides/notesSlide5.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notesSlides/notesSlide6.xml" ContentType="application/vnd.openxmlformats-officedocument.presentationml.notesSlide+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notesSlides/notesSlide7.xml" ContentType="application/vnd.openxmlformats-officedocument.presentationml.notesSlide+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notesSlides/notesSlide8.xml" ContentType="application/vnd.openxmlformats-officedocument.presentationml.notesSlide+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notesSlides/notesSlide9.xml" ContentType="application/vnd.openxmlformats-officedocument.presentationml.notesSlide+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notesSlides/notesSlide10.xml" ContentType="application/vnd.openxmlformats-officedocument.presentationml.notesSlide+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notesSlides/notesSlide11.xml" ContentType="application/vnd.openxmlformats-officedocument.presentationml.notesSlide+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notesSlides/notesSlide12.xml" ContentType="application/vnd.openxmlformats-officedocument.presentationml.notesSlide+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notesSlides/notesSlide13.xml" ContentType="application/vnd.openxmlformats-officedocument.presentationml.notesSlide+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notesSlides/notesSlide14.xml" ContentType="application/vnd.openxmlformats-officedocument.presentationml.notesSlide+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5.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notesSlides/notesSlide16.xml" ContentType="application/vnd.openxmlformats-officedocument.presentationml.notesSlide+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notesSlides/notesSlide17.xml" ContentType="application/vnd.openxmlformats-officedocument.presentationml.notesSlide+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notesSlides/notesSlide18.xml" ContentType="application/vnd.openxmlformats-officedocument.presentationml.notesSlide+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notesSlides/notesSlide19.xml" ContentType="application/vnd.openxmlformats-officedocument.presentationml.notesSlide+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notesSlides/notesSlide20.xml" ContentType="application/vnd.openxmlformats-officedocument.presentationml.notesSlide+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notesSlides/notesSlide21.xml" ContentType="application/vnd.openxmlformats-officedocument.presentationml.notesSlide+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notesSlides/notesSlide22.xml" ContentType="application/vnd.openxmlformats-officedocument.presentationml.notesSlide+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notesSlides/notesSlide23.xml" ContentType="application/vnd.openxmlformats-officedocument.presentationml.notesSlide+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notesSlides/notesSlide24.xml" ContentType="application/vnd.openxmlformats-officedocument.presentationml.notesSlide+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notesSlides/notesSlide25.xml" ContentType="application/vnd.openxmlformats-officedocument.presentationml.notesSlide+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notesSlides/notesSlide26.xml" ContentType="application/vnd.openxmlformats-officedocument.presentationml.notesSlide+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notesSlides/notesSlide27.xml" ContentType="application/vnd.openxmlformats-officedocument.presentationml.notesSlide+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notesSlides/notesSlide28.xml" ContentType="application/vnd.openxmlformats-officedocument.presentationml.notesSlide+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notesSlides/notesSlide29.xml" ContentType="application/vnd.openxmlformats-officedocument.presentationml.notesSlide+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notesSlides/notesSlide30.xml" ContentType="application/vnd.openxmlformats-officedocument.presentationml.notesSlide+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notesSlides/notesSlide31.xml" ContentType="application/vnd.openxmlformats-officedocument.presentationml.notesSlide+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notesSlides/notesSlide32.xml" ContentType="application/vnd.openxmlformats-officedocument.presentationml.notesSlide+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notesSlides/notesSlide33.xml" ContentType="application/vnd.openxmlformats-officedocument.presentationml.notesSlide+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notesSlides/notesSlide34.xml" ContentType="application/vnd.openxmlformats-officedocument.presentationml.notesSlide+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notesSlides/notesSlide35.xml" ContentType="application/vnd.openxmlformats-officedocument.presentationml.notesSlide+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notesSlides/notesSlide36.xml" ContentType="application/vnd.openxmlformats-officedocument.presentationml.notesSlide+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notesSlides/notesSlide37.xml" ContentType="application/vnd.openxmlformats-officedocument.presentationml.notesSlide+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notesSlides/notesSlide38.xml" ContentType="application/vnd.openxmlformats-officedocument.presentationml.notesSlide+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notesSlides/notesSlide39.xml" ContentType="application/vnd.openxmlformats-officedocument.presentationml.notesSlide+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notesSlides/notesSlide40.xml" ContentType="application/vnd.openxmlformats-officedocument.presentationml.notesSlide+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notesSlides/notesSlide41.xml" ContentType="application/vnd.openxmlformats-officedocument.presentationml.notesSlide+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notesSlides/notesSlide42.xml" ContentType="application/vnd.openxmlformats-officedocument.presentationml.notesSlide+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notesSlides/notesSlide43.xml" ContentType="application/vnd.openxmlformats-officedocument.presentationml.notesSlide+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notesSlides/notesSlide44.xml" ContentType="application/vnd.openxmlformats-officedocument.presentationml.notesSlide+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notesSlides/notesSlide45.xml" ContentType="application/vnd.openxmlformats-officedocument.presentationml.notesSlide+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46.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notesSlides/notesSlide47.xml" ContentType="application/vnd.openxmlformats-officedocument.presentationml.notesSlide+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48.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notesSlides/notesSlide49.xml" ContentType="application/vnd.openxmlformats-officedocument.presentationml.notesSlide+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notesSlides/notesSlide50.xml" ContentType="application/vnd.openxmlformats-officedocument.presentationml.notesSlide+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notesSlides/notesSlide51.xml" ContentType="application/vnd.openxmlformats-officedocument.presentationml.notesSlide+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notesSlides/notesSlide52.xml" ContentType="application/vnd.openxmlformats-officedocument.presentationml.notesSlide+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notesSlides/notesSlide53.xml" ContentType="application/vnd.openxmlformats-officedocument.presentationml.notesSlide+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notesSlides/notesSlide54.xml" ContentType="application/vnd.openxmlformats-officedocument.presentationml.notesSlide+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notesSlides/notesSlide55.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notesSlides/notesSlide56.xml" ContentType="application/vnd.openxmlformats-officedocument.presentationml.notesSlide+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notesSlides/notesSlide57.xml" ContentType="application/vnd.openxmlformats-officedocument.presentationml.notesSlide+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notesSlides/notesSlide58.xml" ContentType="application/vnd.openxmlformats-officedocument.presentationml.notesSlide+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59.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notesSlides/notesSlide60.xml" ContentType="application/vnd.openxmlformats-officedocument.presentationml.notesSlide+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notesSlides/notesSlide61.xml" ContentType="application/vnd.openxmlformats-officedocument.presentationml.notesSlide+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notesSlides/notesSlide62.xml" ContentType="application/vnd.openxmlformats-officedocument.presentationml.notesSlide+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notesSlides/notesSlide63.xml" ContentType="application/vnd.openxmlformats-officedocument.presentationml.notesSlide+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notesSlides/notesSlide64.xml" ContentType="application/vnd.openxmlformats-officedocument.presentationml.notesSlide+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notesSlides/notesSlide65.xml" ContentType="application/vnd.openxmlformats-officedocument.presentationml.notesSlide+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notesSlides/notesSlide66.xml" ContentType="application/vnd.openxmlformats-officedocument.presentationml.notesSlide+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notesSlides/notesSlide67.xml" ContentType="application/vnd.openxmlformats-officedocument.presentationml.notesSlide+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notesSlides/notesSlide68.xml" ContentType="application/vnd.openxmlformats-officedocument.presentationml.notesSlide+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notesSlides/notesSlide69.xml" ContentType="application/vnd.openxmlformats-officedocument.presentationml.notesSlide+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notesSlides/notesSlide70.xml" ContentType="application/vnd.openxmlformats-officedocument.presentationml.notesSlide+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notesSlides/notesSlide71.xml" ContentType="application/vnd.openxmlformats-officedocument.presentationml.notesSlide+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notesSlides/notesSlide72.xml" ContentType="application/vnd.openxmlformats-officedocument.presentationml.notesSlide+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notesSlides/notesSlide73.xml" ContentType="application/vnd.openxmlformats-officedocument.presentationml.notesSlide+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notesSlides/notesSlide74.xml" ContentType="application/vnd.openxmlformats-officedocument.presentationml.notesSlide+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notesSlides/notesSlide75.xml" ContentType="application/vnd.openxmlformats-officedocument.presentationml.notesSlide+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notesSlides/notesSlide76.xml" ContentType="application/vnd.openxmlformats-officedocument.presentationml.notesSlide+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notesSlides/notesSlide77.xml" ContentType="application/vnd.openxmlformats-officedocument.presentationml.notesSlide+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notesSlides/notesSlide78.xml" ContentType="application/vnd.openxmlformats-officedocument.presentationml.notesSlide+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notesSlides/notesSlide79.xml" ContentType="application/vnd.openxmlformats-officedocument.presentationml.notesSlide+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notesSlides/notesSlide80.xml" ContentType="application/vnd.openxmlformats-officedocument.presentationml.notesSlide+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notesSlides/notesSlide81.xml" ContentType="application/vnd.openxmlformats-officedocument.presentationml.notesSlide+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notesSlides/notesSlide82.xml" ContentType="application/vnd.openxmlformats-officedocument.presentationml.notesSlide+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notesSlides/notesSlide83.xml" ContentType="application/vnd.openxmlformats-officedocument.presentationml.notesSlide+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notesSlides/notesSlide84.xml" ContentType="application/vnd.openxmlformats-officedocument.presentationml.notesSlide+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notesSlides/notesSlide85.xml" ContentType="application/vnd.openxmlformats-officedocument.presentationml.notesSlide+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notesSlides/notesSlide86.xml" ContentType="application/vnd.openxmlformats-officedocument.presentationml.notesSlide+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notesSlides/notesSlide87.xml" ContentType="application/vnd.openxmlformats-officedocument.presentationml.notesSlide+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notesSlides/notesSlide88.xml" ContentType="application/vnd.openxmlformats-officedocument.presentationml.notesSlide+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notesSlides/notesSlide89.xml" ContentType="application/vnd.openxmlformats-officedocument.presentationml.notesSlide+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notesSlides/notesSlide90.xml" ContentType="application/vnd.openxmlformats-officedocument.presentationml.notesSlide+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notesSlides/notesSlide91.xml" ContentType="application/vnd.openxmlformats-officedocument.presentationml.notesSlide+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notesSlides/notesSlide92.xml" ContentType="application/vnd.openxmlformats-officedocument.presentationml.notesSlide+xml"/>
  <Override PartName="/ppt/theme/themeOverride1.xml" ContentType="application/vnd.openxmlformats-officedocument.themeOverride+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5"/>
  </p:notesMasterIdLst>
  <p:sldIdLst>
    <p:sldId id="261" r:id="rId2"/>
    <p:sldId id="701" r:id="rId3"/>
    <p:sldId id="2996" r:id="rId4"/>
    <p:sldId id="1362" r:id="rId5"/>
    <p:sldId id="921" r:id="rId6"/>
    <p:sldId id="2030" r:id="rId7"/>
    <p:sldId id="2815" r:id="rId8"/>
    <p:sldId id="2995" r:id="rId9"/>
    <p:sldId id="2258" r:id="rId10"/>
    <p:sldId id="1141" r:id="rId11"/>
    <p:sldId id="1806" r:id="rId12"/>
    <p:sldId id="2782" r:id="rId13"/>
    <p:sldId id="2784" r:id="rId14"/>
    <p:sldId id="2785" r:id="rId15"/>
    <p:sldId id="2786" r:id="rId16"/>
    <p:sldId id="2787" r:id="rId17"/>
    <p:sldId id="2788" r:id="rId18"/>
    <p:sldId id="2789" r:id="rId19"/>
    <p:sldId id="2790" r:id="rId20"/>
    <p:sldId id="2791" r:id="rId21"/>
    <p:sldId id="2792" r:id="rId22"/>
    <p:sldId id="2816" r:id="rId23"/>
    <p:sldId id="2795" r:id="rId24"/>
    <p:sldId id="2796" r:id="rId25"/>
    <p:sldId id="2797" r:id="rId26"/>
    <p:sldId id="2798" r:id="rId27"/>
    <p:sldId id="2799" r:id="rId28"/>
    <p:sldId id="2800" r:id="rId29"/>
    <p:sldId id="2801" r:id="rId30"/>
    <p:sldId id="2803" r:id="rId31"/>
    <p:sldId id="2804" r:id="rId32"/>
    <p:sldId id="2805" r:id="rId33"/>
    <p:sldId id="2806" r:id="rId34"/>
    <p:sldId id="2807" r:id="rId35"/>
    <p:sldId id="2808" r:id="rId36"/>
    <p:sldId id="2809" r:id="rId37"/>
    <p:sldId id="2810" r:id="rId38"/>
    <p:sldId id="2811" r:id="rId39"/>
    <p:sldId id="2812" r:id="rId40"/>
    <p:sldId id="2813" r:id="rId41"/>
    <p:sldId id="2932" r:id="rId42"/>
    <p:sldId id="2818" r:id="rId43"/>
    <p:sldId id="2821" r:id="rId44"/>
    <p:sldId id="2822" r:id="rId45"/>
    <p:sldId id="2823" r:id="rId46"/>
    <p:sldId id="2824" r:id="rId47"/>
    <p:sldId id="2825" r:id="rId48"/>
    <p:sldId id="2826" r:id="rId49"/>
    <p:sldId id="2883" r:id="rId50"/>
    <p:sldId id="2884" r:id="rId51"/>
    <p:sldId id="2885" r:id="rId52"/>
    <p:sldId id="2912" r:id="rId53"/>
    <p:sldId id="2931" r:id="rId54"/>
    <p:sldId id="2914" r:id="rId55"/>
    <p:sldId id="2930" r:id="rId56"/>
    <p:sldId id="2256" r:id="rId57"/>
    <p:sldId id="2031" r:id="rId58"/>
    <p:sldId id="2257" r:id="rId59"/>
    <p:sldId id="2916" r:id="rId60"/>
    <p:sldId id="2917" r:id="rId61"/>
    <p:sldId id="2918" r:id="rId62"/>
    <p:sldId id="2733" r:id="rId63"/>
    <p:sldId id="2260" r:id="rId64"/>
    <p:sldId id="2919" r:id="rId65"/>
    <p:sldId id="2920" r:id="rId66"/>
    <p:sldId id="2997" r:id="rId67"/>
    <p:sldId id="2921" r:id="rId68"/>
    <p:sldId id="2261" r:id="rId69"/>
    <p:sldId id="2262" r:id="rId70"/>
    <p:sldId id="2263" r:id="rId71"/>
    <p:sldId id="2264" r:id="rId72"/>
    <p:sldId id="2265" r:id="rId73"/>
    <p:sldId id="2998" r:id="rId74"/>
    <p:sldId id="2929" r:id="rId75"/>
    <p:sldId id="2720" r:id="rId76"/>
    <p:sldId id="2928" r:id="rId77"/>
    <p:sldId id="2495" r:id="rId78"/>
    <p:sldId id="2716" r:id="rId79"/>
    <p:sldId id="2977" r:id="rId80"/>
    <p:sldId id="2978" r:id="rId81"/>
    <p:sldId id="2983" r:id="rId82"/>
    <p:sldId id="2982" r:id="rId83"/>
    <p:sldId id="2984" r:id="rId84"/>
    <p:sldId id="2718" r:id="rId85"/>
    <p:sldId id="2985" r:id="rId86"/>
    <p:sldId id="2986" r:id="rId87"/>
    <p:sldId id="2722" r:id="rId88"/>
    <p:sldId id="2724" r:id="rId89"/>
    <p:sldId id="2725" r:id="rId90"/>
    <p:sldId id="2727" r:id="rId91"/>
    <p:sldId id="2999" r:id="rId92"/>
    <p:sldId id="2728" r:id="rId93"/>
    <p:sldId id="285" r:id="rId94"/>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F4451"/>
    <a:srgbClr val="404040"/>
    <a:srgbClr val="11313B"/>
    <a:srgbClr val="7DB150"/>
    <a:srgbClr val="CE365C"/>
    <a:srgbClr val="C05171"/>
    <a:srgbClr val="DA1C50"/>
    <a:srgbClr val="DA1433"/>
    <a:srgbClr val="E09797"/>
    <a:srgbClr val="E6133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88" autoAdjust="0"/>
    <p:restoredTop sz="94660"/>
  </p:normalViewPr>
  <p:slideViewPr>
    <p:cSldViewPr snapToGrid="0">
      <p:cViewPr varScale="1">
        <p:scale>
          <a:sx n="127" d="100"/>
          <a:sy n="127"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2023/2/16</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charset="0"/>
                <a:ea typeface="微软雅黑" charset="-122"/>
              </a:rPr>
              <a:t>1</a:t>
            </a:fld>
            <a:endParaRPr kumimoji="0" lang="zh-CN" altLang="en-US" sz="1200" b="0" i="0" u="none" strike="noStrike" kern="1200" cap="none" spc="0" normalizeH="0" baseline="0" noProof="0">
              <a:ln>
                <a:noFill/>
              </a:ln>
              <a:solidFill>
                <a:prstClr val="black"/>
              </a:solidFill>
              <a:effectLst/>
              <a:uLnTx/>
              <a:uFillTx/>
              <a:latin typeface="Calibri" charset="0"/>
              <a:ea typeface="微软雅黑"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3</a:t>
            </a:fld>
            <a:endParaRPr lang="zh-CN" altLang="en-US"/>
          </a:p>
        </p:txBody>
      </p:sp>
    </p:spTree>
    <p:extLst>
      <p:ext uri="{BB962C8B-B14F-4D97-AF65-F5344CB8AC3E}">
        <p14:creationId xmlns:p14="http://schemas.microsoft.com/office/powerpoint/2010/main" val="1978152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41</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42</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43</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44</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45</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46</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47</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48</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49</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50</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51</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52</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53</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54</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55</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56</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57</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58</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59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60</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61</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62</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63</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64</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65</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66</a:t>
            </a:fld>
            <a:endParaRPr lang="zh-CN" altLang="en-US"/>
          </a:p>
        </p:txBody>
      </p:sp>
    </p:spTree>
    <p:extLst>
      <p:ext uri="{BB962C8B-B14F-4D97-AF65-F5344CB8AC3E}">
        <p14:creationId xmlns:p14="http://schemas.microsoft.com/office/powerpoint/2010/main" val="3565554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67</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68</a:t>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69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70</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71</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72</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73</a:t>
            </a:fld>
            <a:endParaRPr lang="zh-CN" altLang="en-US"/>
          </a:p>
        </p:txBody>
      </p:sp>
    </p:spTree>
    <p:extLst>
      <p:ext uri="{BB962C8B-B14F-4D97-AF65-F5344CB8AC3E}">
        <p14:creationId xmlns:p14="http://schemas.microsoft.com/office/powerpoint/2010/main" val="382242072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74</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75</a:t>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76</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77</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78</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79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a:t>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80</a:t>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81</a:t>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82</a:t>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83</a:t>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84</a:t>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85</a:t>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87</a:t>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88</a:t>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89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a:t>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90</a:t>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91</a:t>
            </a:fld>
            <a:endParaRPr lang="zh-CN" altLang="en-US"/>
          </a:p>
        </p:txBody>
      </p:sp>
    </p:spTree>
    <p:extLst>
      <p:ext uri="{BB962C8B-B14F-4D97-AF65-F5344CB8AC3E}">
        <p14:creationId xmlns:p14="http://schemas.microsoft.com/office/powerpoint/2010/main" val="306764582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DCC9A3F-0A8D-4976-9063-AC2FCA75C2FD}" type="slidenum">
              <a:rPr lang="zh-CN" altLang="en-US" smtClean="0"/>
              <a:t>92</a:t>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图像占位符 1"/>
          <p:cNvSpPr>
            <a:spLocks noGrp="1" noRot="1" noChangeAspect="1" noTextEdit="1"/>
          </p:cNvSpPr>
          <p:nvPr>
            <p:ph type="sldImg"/>
          </p:nvPr>
        </p:nvSpPr>
        <p:spPr bwMode="auto">
          <a:xfrm>
            <a:off x="481013" y="1279525"/>
            <a:ext cx="6140450" cy="34544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04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604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sz="1300">
                <a:solidFill>
                  <a:schemeClr val="tx1"/>
                </a:solidFill>
                <a:latin typeface="Lao UI" panose="020B0502040204020203" pitchFamily="34" charset="0"/>
                <a:ea typeface="微软雅黑" charset="-122"/>
              </a:defRPr>
            </a:lvl1pPr>
            <a:lvl2pPr marL="742950" indent="-285750">
              <a:defRPr sz="1300">
                <a:solidFill>
                  <a:schemeClr val="tx1"/>
                </a:solidFill>
                <a:latin typeface="Lao UI" panose="020B0502040204020203" pitchFamily="34" charset="0"/>
                <a:ea typeface="微软雅黑" charset="-122"/>
              </a:defRPr>
            </a:lvl2pPr>
            <a:lvl3pPr marL="1143000" indent="-228600">
              <a:defRPr sz="1300">
                <a:solidFill>
                  <a:schemeClr val="tx1"/>
                </a:solidFill>
                <a:latin typeface="Lao UI" panose="020B0502040204020203" pitchFamily="34" charset="0"/>
                <a:ea typeface="微软雅黑" charset="-122"/>
              </a:defRPr>
            </a:lvl3pPr>
            <a:lvl4pPr marL="1600200" indent="-228600">
              <a:defRPr sz="1300">
                <a:solidFill>
                  <a:schemeClr val="tx1"/>
                </a:solidFill>
                <a:latin typeface="Lao UI" panose="020B0502040204020203" pitchFamily="34" charset="0"/>
                <a:ea typeface="微软雅黑" charset="-122"/>
              </a:defRPr>
            </a:lvl4pPr>
            <a:lvl5pPr marL="2057400" indent="-228600">
              <a:defRPr sz="1300">
                <a:solidFill>
                  <a:schemeClr val="tx1"/>
                </a:solidFill>
                <a:latin typeface="Lao UI" panose="020B0502040204020203" pitchFamily="34" charset="0"/>
                <a:ea typeface="微软雅黑" charset="-122"/>
              </a:defRPr>
            </a:lvl5pPr>
            <a:lvl6pPr marL="2514600" indent="-228600" defTabSz="685800" fontAlgn="base">
              <a:spcBef>
                <a:spcPct val="0"/>
              </a:spcBef>
              <a:spcAft>
                <a:spcPct val="0"/>
              </a:spcAft>
              <a:defRPr sz="1300">
                <a:solidFill>
                  <a:schemeClr val="tx1"/>
                </a:solidFill>
                <a:latin typeface="Lao UI" panose="020B0502040204020203" pitchFamily="34" charset="0"/>
                <a:ea typeface="微软雅黑" charset="-122"/>
              </a:defRPr>
            </a:lvl6pPr>
            <a:lvl7pPr marL="2971800" indent="-228600" defTabSz="685800" fontAlgn="base">
              <a:spcBef>
                <a:spcPct val="0"/>
              </a:spcBef>
              <a:spcAft>
                <a:spcPct val="0"/>
              </a:spcAft>
              <a:defRPr sz="1300">
                <a:solidFill>
                  <a:schemeClr val="tx1"/>
                </a:solidFill>
                <a:latin typeface="Lao UI" panose="020B0502040204020203" pitchFamily="34" charset="0"/>
                <a:ea typeface="微软雅黑" charset="-122"/>
              </a:defRPr>
            </a:lvl7pPr>
            <a:lvl8pPr marL="3429000" indent="-228600" defTabSz="685800" fontAlgn="base">
              <a:spcBef>
                <a:spcPct val="0"/>
              </a:spcBef>
              <a:spcAft>
                <a:spcPct val="0"/>
              </a:spcAft>
              <a:defRPr sz="1300">
                <a:solidFill>
                  <a:schemeClr val="tx1"/>
                </a:solidFill>
                <a:latin typeface="Lao UI" panose="020B0502040204020203" pitchFamily="34" charset="0"/>
                <a:ea typeface="微软雅黑" charset="-122"/>
              </a:defRPr>
            </a:lvl8pPr>
            <a:lvl9pPr marL="3886200" indent="-228600" defTabSz="685800" fontAlgn="base">
              <a:spcBef>
                <a:spcPct val="0"/>
              </a:spcBef>
              <a:spcAft>
                <a:spcPct val="0"/>
              </a:spcAft>
              <a:defRPr sz="1300">
                <a:solidFill>
                  <a:schemeClr val="tx1"/>
                </a:solidFill>
                <a:latin typeface="Lao UI" panose="020B0502040204020203" pitchFamily="34" charset="0"/>
                <a:ea typeface="微软雅黑" charset="-122"/>
              </a:defRPr>
            </a:lvl9pPr>
          </a:lstStyle>
          <a:p>
            <a:pPr fontAlgn="base">
              <a:spcBef>
                <a:spcPct val="0"/>
              </a:spcBef>
              <a:spcAft>
                <a:spcPct val="0"/>
              </a:spcAft>
            </a:pPr>
            <a:fld id="{F15CA2EE-CBAF-4129-BD31-8722778C1FFF}" type="slidenum">
              <a:rPr lang="zh-CN" altLang="en-US" sz="1200">
                <a:latin typeface="Calibri" charset="0"/>
                <a:ea typeface="宋体" pitchFamily="2" charset="-122"/>
              </a:rPr>
              <a:t>93</a:t>
            </a:fld>
            <a:endParaRPr lang="zh-CN" altLang="en-US" sz="1200">
              <a:latin typeface="Calibri"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4.xml"/><Relationship Id="rId13" Type="http://schemas.openxmlformats.org/officeDocument/2006/relationships/tags" Target="../tags/tag19.xml"/><Relationship Id="rId3" Type="http://schemas.openxmlformats.org/officeDocument/2006/relationships/tags" Target="../tags/tag9.xml"/><Relationship Id="rId7" Type="http://schemas.openxmlformats.org/officeDocument/2006/relationships/tags" Target="../tags/tag13.xml"/><Relationship Id="rId12" Type="http://schemas.openxmlformats.org/officeDocument/2006/relationships/tags" Target="../tags/tag18.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tags" Target="../tags/tag17.xml"/><Relationship Id="rId5" Type="http://schemas.openxmlformats.org/officeDocument/2006/relationships/tags" Target="../tags/tag11.xml"/><Relationship Id="rId10" Type="http://schemas.openxmlformats.org/officeDocument/2006/relationships/tags" Target="../tags/tag16.xml"/><Relationship Id="rId4" Type="http://schemas.openxmlformats.org/officeDocument/2006/relationships/tags" Target="../tags/tag10.xml"/><Relationship Id="rId9" Type="http://schemas.openxmlformats.org/officeDocument/2006/relationships/tags" Target="../tags/tag15.xml"/><Relationship Id="rId1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tags" Target="../tags/tag73.xml"/><Relationship Id="rId6" Type="http://schemas.openxmlformats.org/officeDocument/2006/relationships/slideMaster" Target="../slideMasters/slideMaster1.xml"/><Relationship Id="rId5" Type="http://schemas.openxmlformats.org/officeDocument/2006/relationships/tags" Target="../tags/tag77.xml"/><Relationship Id="rId4" Type="http://schemas.openxmlformats.org/officeDocument/2006/relationships/tags" Target="../tags/tag76.xml"/></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85.xml"/><Relationship Id="rId13" Type="http://schemas.openxmlformats.org/officeDocument/2006/relationships/tags" Target="../tags/tag90.xml"/><Relationship Id="rId3" Type="http://schemas.openxmlformats.org/officeDocument/2006/relationships/tags" Target="../tags/tag80.xml"/><Relationship Id="rId7" Type="http://schemas.openxmlformats.org/officeDocument/2006/relationships/tags" Target="../tags/tag84.xml"/><Relationship Id="rId12" Type="http://schemas.openxmlformats.org/officeDocument/2006/relationships/tags" Target="../tags/tag89.xml"/><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tags" Target="../tags/tag83.xml"/><Relationship Id="rId11" Type="http://schemas.openxmlformats.org/officeDocument/2006/relationships/tags" Target="../tags/tag88.xml"/><Relationship Id="rId5" Type="http://schemas.openxmlformats.org/officeDocument/2006/relationships/tags" Target="../tags/tag82.xml"/><Relationship Id="rId10" Type="http://schemas.openxmlformats.org/officeDocument/2006/relationships/tags" Target="../tags/tag87.xml"/><Relationship Id="rId4" Type="http://schemas.openxmlformats.org/officeDocument/2006/relationships/tags" Target="../tags/tag81.xml"/><Relationship Id="rId9" Type="http://schemas.openxmlformats.org/officeDocument/2006/relationships/tags" Target="../tags/tag86.xml"/><Relationship Id="rId1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s>
</file>

<file path=ppt/slideLayouts/_rels/slideLayout3.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s>
</file>

<file path=ppt/slideLayouts/_rels/slideLayout4.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9"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49.xml"/><Relationship Id="rId3" Type="http://schemas.openxmlformats.org/officeDocument/2006/relationships/tags" Target="../tags/tag44.xml"/><Relationship Id="rId7" Type="http://schemas.openxmlformats.org/officeDocument/2006/relationships/tags" Target="../tags/tag48.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11" Type="http://schemas.openxmlformats.org/officeDocument/2006/relationships/slideMaster" Target="../slideMasters/slideMaster1.xml"/><Relationship Id="rId5" Type="http://schemas.openxmlformats.org/officeDocument/2006/relationships/tags" Target="../tags/tag46.xml"/><Relationship Id="rId10" Type="http://schemas.openxmlformats.org/officeDocument/2006/relationships/tags" Target="../tags/tag51.xml"/><Relationship Id="rId4" Type="http://schemas.openxmlformats.org/officeDocument/2006/relationships/tags" Target="../tags/tag45.xml"/><Relationship Id="rId9" Type="http://schemas.openxmlformats.org/officeDocument/2006/relationships/tags" Target="../tags/tag50.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5" Type="http://schemas.openxmlformats.org/officeDocument/2006/relationships/slideMaster" Target="../slideMasters/slideMaster1.xml"/><Relationship Id="rId4" Type="http://schemas.openxmlformats.org/officeDocument/2006/relationships/tags" Target="../tags/tag55.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66.xml"/><Relationship Id="rId3" Type="http://schemas.openxmlformats.org/officeDocument/2006/relationships/tags" Target="../tags/tag61.xml"/><Relationship Id="rId7" Type="http://schemas.openxmlformats.org/officeDocument/2006/relationships/tags" Target="../tags/tag65.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slideMaster" Target="../slideMasters/slideMaster1.xml"/><Relationship Id="rId4" Type="http://schemas.openxmlformats.org/officeDocument/2006/relationships/tags" Target="../tags/tag62.xml"/><Relationship Id="rId9" Type="http://schemas.openxmlformats.org/officeDocument/2006/relationships/tags" Target="../tags/tag6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slideMaster" Target="../slideMasters/slideMaster1.xml"/><Relationship Id="rId5" Type="http://schemas.openxmlformats.org/officeDocument/2006/relationships/tags" Target="../tags/tag72.xml"/><Relationship Id="rId4" Type="http://schemas.openxmlformats.org/officeDocument/2006/relationships/tags" Target="../tags/tag7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12" name="组合 11"/>
          <p:cNvGrpSpPr/>
          <p:nvPr>
            <p:custDataLst>
              <p:tags r:id="rId1"/>
            </p:custDataLst>
          </p:nvPr>
        </p:nvGrpSpPr>
        <p:grpSpPr>
          <a:xfrm>
            <a:off x="4940483" y="1493297"/>
            <a:ext cx="2112295" cy="1326249"/>
            <a:chOff x="3630463" y="1159727"/>
            <a:chExt cx="1584221" cy="994687"/>
          </a:xfrm>
          <a:solidFill>
            <a:schemeClr val="accent5"/>
          </a:solidFill>
        </p:grpSpPr>
        <p:sp>
          <p:nvSpPr>
            <p:cNvPr id="13" name="矩形 12"/>
            <p:cNvSpPr/>
            <p:nvPr>
              <p:custDataLst>
                <p:tags r:id="rId11"/>
              </p:custDataLst>
            </p:nvPr>
          </p:nvSpPr>
          <p:spPr>
            <a:xfrm>
              <a:off x="3631211" y="1159727"/>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4" name="矩形 13"/>
            <p:cNvSpPr/>
            <p:nvPr>
              <p:custDataLst>
                <p:tags r:id="rId12"/>
              </p:custDataLst>
            </p:nvPr>
          </p:nvSpPr>
          <p:spPr>
            <a:xfrm>
              <a:off x="3630463" y="1248933"/>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5" name="矩形 14"/>
            <p:cNvSpPr/>
            <p:nvPr>
              <p:custDataLst>
                <p:tags r:id="rId13"/>
              </p:custDataLst>
            </p:nvPr>
          </p:nvSpPr>
          <p:spPr>
            <a:xfrm>
              <a:off x="5124684" y="1248935"/>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grpSp>
        <p:nvGrpSpPr>
          <p:cNvPr id="16" name="组合 15"/>
          <p:cNvGrpSpPr/>
          <p:nvPr>
            <p:custDataLst>
              <p:tags r:id="rId2"/>
            </p:custDataLst>
          </p:nvPr>
        </p:nvGrpSpPr>
        <p:grpSpPr>
          <a:xfrm>
            <a:off x="4940483" y="4059218"/>
            <a:ext cx="2112295" cy="785041"/>
            <a:chOff x="3675463" y="2980805"/>
            <a:chExt cx="1584221" cy="588781"/>
          </a:xfrm>
          <a:solidFill>
            <a:schemeClr val="accent5"/>
          </a:solidFill>
        </p:grpSpPr>
        <p:sp>
          <p:nvSpPr>
            <p:cNvPr id="17" name="矩形 16"/>
            <p:cNvSpPr/>
            <p:nvPr>
              <p:custDataLst>
                <p:tags r:id="rId8"/>
              </p:custDataLst>
            </p:nvPr>
          </p:nvSpPr>
          <p:spPr>
            <a:xfrm flipV="1">
              <a:off x="3676211" y="3480376"/>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8" name="矩形 17"/>
            <p:cNvSpPr/>
            <p:nvPr>
              <p:custDataLst>
                <p:tags r:id="rId9"/>
              </p:custDataLst>
            </p:nvPr>
          </p:nvSpPr>
          <p:spPr>
            <a:xfrm flipV="1">
              <a:off x="3675463" y="2980807"/>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9" name="矩形 18"/>
            <p:cNvSpPr/>
            <p:nvPr>
              <p:custDataLst>
                <p:tags r:id="rId10"/>
              </p:custDataLst>
            </p:nvPr>
          </p:nvSpPr>
          <p:spPr>
            <a:xfrm flipV="1">
              <a:off x="5169684" y="2980805"/>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sp>
        <p:nvSpPr>
          <p:cNvPr id="7" name="标题 1"/>
          <p:cNvSpPr>
            <a:spLocks noGrp="1"/>
          </p:cNvSpPr>
          <p:nvPr>
            <p:ph type="ctrTitle" hasCustomPrompt="1"/>
            <p:custDataLst>
              <p:tags r:id="rId3"/>
            </p:custDataLst>
          </p:nvPr>
        </p:nvSpPr>
        <p:spPr>
          <a:xfrm>
            <a:off x="2828925" y="2857588"/>
            <a:ext cx="6534150" cy="757130"/>
          </a:xfrm>
        </p:spPr>
        <p:txBody>
          <a:bodyPr anchor="b">
            <a:normAutofit/>
          </a:bodyPr>
          <a:lstStyle>
            <a:lvl1pPr algn="ctr">
              <a:defRPr sz="4800" b="1"/>
            </a:lvl1pPr>
          </a:lstStyle>
          <a:p>
            <a:r>
              <a:rPr lang="zh-CN" altLang="en-US" dirty="0"/>
              <a:t>单击此处编辑标题</a:t>
            </a:r>
          </a:p>
        </p:txBody>
      </p:sp>
      <p:sp>
        <p:nvSpPr>
          <p:cNvPr id="8" name="副标题 2"/>
          <p:cNvSpPr>
            <a:spLocks noGrp="1"/>
          </p:cNvSpPr>
          <p:nvPr>
            <p:ph type="subTitle" idx="1"/>
            <p:custDataLst>
              <p:tags r:id="rId4"/>
            </p:custDataLst>
          </p:nvPr>
        </p:nvSpPr>
        <p:spPr>
          <a:xfrm>
            <a:off x="2828925" y="3649663"/>
            <a:ext cx="6534150" cy="341632"/>
          </a:xfrm>
        </p:spPr>
        <p:txBody>
          <a:bodyPr>
            <a:normAutofit/>
          </a:bodyPr>
          <a:lstStyle>
            <a:lvl1pPr marL="0" indent="0" algn="ctr">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9" name="日期占位符 3"/>
          <p:cNvSpPr>
            <a:spLocks noGrp="1"/>
          </p:cNvSpPr>
          <p:nvPr>
            <p:ph type="dt" sz="half" idx="10"/>
            <p:custDataLst>
              <p:tags r:id="rId5"/>
            </p:custDataLst>
          </p:nvPr>
        </p:nvSpPr>
        <p:spPr>
          <a:xfrm>
            <a:off x="838200" y="6356350"/>
            <a:ext cx="2743200" cy="365125"/>
          </a:xfrm>
        </p:spPr>
        <p:txBody>
          <a:bodyPr/>
          <a:lstStyle/>
          <a:p>
            <a:fld id="{D997B5FA-0921-464F-AAE1-844C04324D75}" type="datetimeFigureOut">
              <a:rPr lang="zh-CN" altLang="en-US" smtClean="0"/>
              <a:t>2023/2/16</a:t>
            </a:fld>
            <a:endParaRPr lang="zh-CN" altLang="en-US" dirty="0"/>
          </a:p>
        </p:txBody>
      </p:sp>
      <p:sp>
        <p:nvSpPr>
          <p:cNvPr id="10" name="页脚占位符 4"/>
          <p:cNvSpPr>
            <a:spLocks noGrp="1"/>
          </p:cNvSpPr>
          <p:nvPr>
            <p:ph type="ftr" sz="quarter" idx="11"/>
            <p:custDataLst>
              <p:tags r:id="rId6"/>
            </p:custDataLst>
          </p:nvPr>
        </p:nvSpPr>
        <p:spPr>
          <a:xfrm>
            <a:off x="4038600" y="6356350"/>
            <a:ext cx="4114800" cy="365125"/>
          </a:xfrm>
        </p:spPr>
        <p:txBody>
          <a:bodyPr/>
          <a:lstStyle/>
          <a:p>
            <a:endParaRPr lang="zh-CN" altLang="en-US"/>
          </a:p>
        </p:txBody>
      </p:sp>
      <p:sp>
        <p:nvSpPr>
          <p:cNvPr id="11" name="灯片编号占位符 5"/>
          <p:cNvSpPr>
            <a:spLocks noGrp="1"/>
          </p:cNvSpPr>
          <p:nvPr>
            <p:ph type="sldNum" sz="quarter" idx="12"/>
            <p:custDataLst>
              <p:tags r:id="rId7"/>
            </p:custDataLst>
          </p:nvPr>
        </p:nvSpPr>
        <p:spPr>
          <a:xfrm>
            <a:off x="8610600" y="6356350"/>
            <a:ext cx="2743200" cy="365125"/>
          </a:xfrm>
        </p:spPr>
        <p:txBody>
          <a:bodyPr/>
          <a:lstStyle/>
          <a:p>
            <a:fld id="{565CE74E-AB26-4998-AD42-012C4C1AD076}"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6" name="矩形 5"/>
          <p:cNvSpPr/>
          <p:nvPr>
            <p:custDataLst>
              <p:tags r:id="rId1"/>
            </p:custDataLst>
          </p:nvPr>
        </p:nvSpPr>
        <p:spPr>
          <a:xfrm>
            <a:off x="772584" y="598754"/>
            <a:ext cx="65616" cy="3013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2023/2/16</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5"/>
            </p:custDataLst>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grpId="1" nodeType="withEffect">
                                  <p:stCondLst>
                                    <p:cond delay="200"/>
                                  </p:stCondLst>
                                  <p:childTnLst>
                                    <p:animScale>
                                      <p:cBhvr>
                                        <p:cTn id="11" dur="250" fill="hold"/>
                                        <p:tgtEl>
                                          <p:spTgt spid="6"/>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6"/>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6" grpId="2" bldLvl="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tx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3205615" y="2819543"/>
            <a:ext cx="5776687" cy="775394"/>
          </a:xfrm>
        </p:spPr>
        <p:txBody>
          <a:bodyPr vert="horz" lIns="90000" tIns="46800" rIns="90000" bIns="46800" rtlCol="0" anchor="b" anchorCtr="0">
            <a:normAutofit/>
          </a:bodyPr>
          <a:lstStyle>
            <a:lvl1pPr marL="0" marR="0" algn="ctr" defTabSz="914400" rtl="0" eaLnBrk="1" fontAlgn="auto" latinLnBrk="0" hangingPunct="1">
              <a:lnSpc>
                <a:spcPct val="90000"/>
              </a:lnSpc>
              <a:buNone/>
              <a:defRPr kumimoji="0" lang="zh-CN" altLang="en-US" sz="4800" b="1" i="0" u="none" strike="noStrike" kern="1200" cap="none" spc="0" normalizeH="0" baseline="0" noProof="1" dirty="0">
                <a:solidFill>
                  <a:schemeClr val="bg1"/>
                </a:solidFill>
                <a:uFillTx/>
                <a:latin typeface="微软雅黑" charset="-122"/>
                <a:ea typeface="微软雅黑" charset="-122"/>
                <a:cs typeface="+mj-cs"/>
                <a:sym typeface="+mn-ea"/>
              </a:defRPr>
            </a:lvl1pPr>
          </a:lstStyle>
          <a:p>
            <a:pPr lvl="0"/>
            <a:r>
              <a:rPr dirty="0">
                <a:sym typeface="+mn-ea"/>
              </a:rPr>
              <a:t>单击此处编辑标题</a:t>
            </a:r>
          </a:p>
        </p:txBody>
      </p:sp>
      <p:sp>
        <p:nvSpPr>
          <p:cNvPr id="3" name="日期占位符 2"/>
          <p:cNvSpPr>
            <a:spLocks noGrp="1"/>
          </p:cNvSpPr>
          <p:nvPr>
            <p:ph type="dt" sz="half" idx="10"/>
            <p:custDataLst>
              <p:tags r:id="rId2"/>
            </p:custDataLst>
          </p:nvPr>
        </p:nvSpPr>
        <p:spPr/>
        <p:txBody>
          <a:bodyPr/>
          <a:lstStyle>
            <a:lvl1pPr>
              <a:defRPr>
                <a:latin typeface="微软雅黑" charset="-122"/>
                <a:ea typeface="微软雅黑" charset="-122"/>
              </a:defRPr>
            </a:lvl1pPr>
          </a:lstStyle>
          <a:p>
            <a:fld id="{760FBDFE-C587-4B4C-A407-44438C67B59E}" type="datetimeFigureOut">
              <a:rPr lang="zh-CN" altLang="en-US" smtClean="0"/>
              <a:t>2023/2/16</a:t>
            </a:fld>
            <a:endParaRPr lang="zh-CN" altLang="en-US"/>
          </a:p>
        </p:txBody>
      </p:sp>
      <p:sp>
        <p:nvSpPr>
          <p:cNvPr id="4" name="页脚占位符 3"/>
          <p:cNvSpPr>
            <a:spLocks noGrp="1"/>
          </p:cNvSpPr>
          <p:nvPr>
            <p:ph type="ftr" sz="quarter" idx="11"/>
            <p:custDataLst>
              <p:tags r:id="rId3"/>
            </p:custDataLst>
          </p:nvPr>
        </p:nvSpPr>
        <p:spPr/>
        <p:txBody>
          <a:bodyPr/>
          <a:lstStyle>
            <a:lvl1pPr>
              <a:defRPr>
                <a:latin typeface="微软雅黑" charset="-122"/>
                <a:ea typeface="微软雅黑" charset="-122"/>
              </a:defRPr>
            </a:lvl1pPr>
          </a:lstStyle>
          <a:p>
            <a:endParaRPr lang="zh-CN" altLang="en-US"/>
          </a:p>
        </p:txBody>
      </p:sp>
      <p:sp>
        <p:nvSpPr>
          <p:cNvPr id="5" name="灯片编号占位符 4"/>
          <p:cNvSpPr>
            <a:spLocks noGrp="1"/>
          </p:cNvSpPr>
          <p:nvPr>
            <p:ph type="sldNum" sz="quarter" idx="12"/>
            <p:custDataLst>
              <p:tags r:id="rId4"/>
            </p:custDataLst>
          </p:nvPr>
        </p:nvSpPr>
        <p:spPr/>
        <p:txBody>
          <a:bodyPr/>
          <a:lstStyle>
            <a:lvl1pPr>
              <a:defRPr>
                <a:latin typeface="微软雅黑" charset="-122"/>
                <a:ea typeface="微软雅黑" charset="-122"/>
              </a:defRPr>
            </a:lvl1pPr>
          </a:lstStyle>
          <a:p>
            <a:fld id="{49AE70B2-8BF9-45C0-BB95-33D1B9D3A854}" type="slidenum">
              <a:rPr lang="zh-CN" altLang="en-US" smtClean="0"/>
              <a:t>‹#›</a:t>
            </a:fld>
            <a:endParaRPr lang="zh-CN" altLang="en-US"/>
          </a:p>
        </p:txBody>
      </p:sp>
      <p:grpSp>
        <p:nvGrpSpPr>
          <p:cNvPr id="6" name="组合 5"/>
          <p:cNvGrpSpPr/>
          <p:nvPr>
            <p:custDataLst>
              <p:tags r:id="rId5"/>
            </p:custDataLst>
          </p:nvPr>
        </p:nvGrpSpPr>
        <p:grpSpPr>
          <a:xfrm>
            <a:off x="4940483" y="1493297"/>
            <a:ext cx="2112295" cy="1326249"/>
            <a:chOff x="3630463" y="1159727"/>
            <a:chExt cx="1584221" cy="994687"/>
          </a:xfrm>
          <a:solidFill>
            <a:schemeClr val="accent5"/>
          </a:solidFill>
        </p:grpSpPr>
        <p:sp>
          <p:nvSpPr>
            <p:cNvPr id="7" name="矩形 6"/>
            <p:cNvSpPr/>
            <p:nvPr>
              <p:custDataLst>
                <p:tags r:id="rId11"/>
              </p:custDataLst>
            </p:nvPr>
          </p:nvSpPr>
          <p:spPr>
            <a:xfrm>
              <a:off x="3631211" y="1159727"/>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8" name="矩形 7"/>
            <p:cNvSpPr/>
            <p:nvPr>
              <p:custDataLst>
                <p:tags r:id="rId12"/>
              </p:custDataLst>
            </p:nvPr>
          </p:nvSpPr>
          <p:spPr>
            <a:xfrm>
              <a:off x="3630463" y="1248933"/>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9" name="矩形 8"/>
            <p:cNvSpPr/>
            <p:nvPr>
              <p:custDataLst>
                <p:tags r:id="rId13"/>
              </p:custDataLst>
            </p:nvPr>
          </p:nvSpPr>
          <p:spPr>
            <a:xfrm>
              <a:off x="5124684" y="1248935"/>
              <a:ext cx="90000" cy="90547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grpSp>
        <p:nvGrpSpPr>
          <p:cNvPr id="10" name="组合 9"/>
          <p:cNvGrpSpPr/>
          <p:nvPr>
            <p:custDataLst>
              <p:tags r:id="rId6"/>
            </p:custDataLst>
          </p:nvPr>
        </p:nvGrpSpPr>
        <p:grpSpPr>
          <a:xfrm>
            <a:off x="4940483" y="4059218"/>
            <a:ext cx="2112295" cy="785041"/>
            <a:chOff x="3675463" y="2980805"/>
            <a:chExt cx="1584221" cy="588781"/>
          </a:xfrm>
          <a:solidFill>
            <a:schemeClr val="accent5"/>
          </a:solidFill>
        </p:grpSpPr>
        <p:sp>
          <p:nvSpPr>
            <p:cNvPr id="11" name="矩形 10"/>
            <p:cNvSpPr/>
            <p:nvPr>
              <p:custDataLst>
                <p:tags r:id="rId8"/>
              </p:custDataLst>
            </p:nvPr>
          </p:nvSpPr>
          <p:spPr>
            <a:xfrm flipV="1">
              <a:off x="3676211" y="3480376"/>
              <a:ext cx="1583473" cy="8921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2" name="矩形 11"/>
            <p:cNvSpPr/>
            <p:nvPr>
              <p:custDataLst>
                <p:tags r:id="rId9"/>
              </p:custDataLst>
            </p:nvPr>
          </p:nvSpPr>
          <p:spPr>
            <a:xfrm flipV="1">
              <a:off x="3675463" y="2980807"/>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sp>
          <p:nvSpPr>
            <p:cNvPr id="13" name="矩形 12"/>
            <p:cNvSpPr/>
            <p:nvPr>
              <p:custDataLst>
                <p:tags r:id="rId10"/>
              </p:custDataLst>
            </p:nvPr>
          </p:nvSpPr>
          <p:spPr>
            <a:xfrm flipV="1">
              <a:off x="5169684" y="2980805"/>
              <a:ext cx="90000" cy="504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chemeClr val="bg1"/>
                </a:solidFill>
              </a:endParaRPr>
            </a:p>
          </p:txBody>
        </p:sp>
      </p:grpSp>
      <p:sp>
        <p:nvSpPr>
          <p:cNvPr id="17" name="内容占位符 16"/>
          <p:cNvSpPr>
            <a:spLocks noGrp="1"/>
          </p:cNvSpPr>
          <p:nvPr>
            <p:ph sz="quarter" idx="13"/>
            <p:custDataLst>
              <p:tags r:id="rId7"/>
            </p:custDataLst>
          </p:nvPr>
        </p:nvSpPr>
        <p:spPr>
          <a:xfrm>
            <a:off x="3205163" y="3644900"/>
            <a:ext cx="5776912" cy="425450"/>
          </a:xfrm>
        </p:spPr>
        <p:txBody>
          <a:bodyPr>
            <a:normAutofit/>
          </a:bodyPr>
          <a:lstStyle>
            <a:lvl1pPr marL="0" indent="0" algn="ctr">
              <a:buNone/>
              <a:defRPr sz="2400"/>
            </a:lvl1pPr>
          </a:lstStyle>
          <a:p>
            <a:pPr lvl="0"/>
            <a:r>
              <a:rPr lang="zh-CN" altLang="en-US" dirty="0"/>
              <a:t>单击此处编辑母版文本样式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r>
              <a:rPr lang="zh-CN" altLang="en-US" dirty="0"/>
              <a:t>单击此处编辑母版标题样式</a:t>
            </a:r>
          </a:p>
        </p:txBody>
      </p:sp>
      <p:sp>
        <p:nvSpPr>
          <p:cNvPr id="3" name="内容占位符 2"/>
          <p:cNvSpPr>
            <a:spLocks noGrp="1"/>
          </p:cNvSpPr>
          <p:nvPr>
            <p:ph idx="1"/>
            <p:custDataLst>
              <p:tags r:id="rId2"/>
            </p:custDataLst>
          </p:nvPr>
        </p:nvSpPr>
        <p:spPr/>
        <p:txBody>
          <a:bodyPr/>
          <a:lstStyle>
            <a:lvl1pPr>
              <a:defRPr sz="2400"/>
            </a:lvl1pPr>
            <a:lvl2pPr>
              <a:defRPr sz="2000"/>
            </a:lvl2pPr>
            <a:lvl3pPr>
              <a:defRPr sz="1800"/>
            </a:lvl3pPr>
            <a:lvl4pPr>
              <a:defRPr sz="1800"/>
            </a:lvl4pPr>
            <a:lvl5pPr>
              <a:defRPr sz="18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2023/2/16</a:t>
            </a:fld>
            <a:endParaRPr lang="zh-CN" altLang="en-US" dirty="0"/>
          </a:p>
        </p:txBody>
      </p:sp>
      <p:sp>
        <p:nvSpPr>
          <p:cNvPr id="5" name="页脚占位符 4"/>
          <p:cNvSpPr>
            <a:spLocks noGrp="1"/>
          </p:cNvSpPr>
          <p:nvPr>
            <p:ph type="ftr" sz="quarter" idx="11"/>
            <p:custDataLst>
              <p:tags r:id="rId4"/>
            </p:custDataLst>
          </p:nvPr>
        </p:nvSpPr>
        <p:spPr/>
        <p:txBody>
          <a:bodyPr/>
          <a:lstStyle/>
          <a:p>
            <a:endParaRPr lang="zh-CN" altLang="en-US" dirty="0"/>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
        <p:nvSpPr>
          <p:cNvPr id="7" name="矩形 6"/>
          <p:cNvSpPr/>
          <p:nvPr>
            <p:custDataLst>
              <p:tags r:id="rId6"/>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8" name="直接连接符 7"/>
          <p:cNvCxnSpPr/>
          <p:nvPr>
            <p:custDataLst>
              <p:tags r:id="rId7"/>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par>
                                <p:cTn id="10" presetID="6" presetClass="emph" presetSubtype="0" decel="100000" fill="hold" grpId="1" nodeType="withEffect">
                                  <p:stCondLst>
                                    <p:cond delay="200"/>
                                  </p:stCondLst>
                                  <p:childTnLst>
                                    <p:animScale>
                                      <p:cBhvr>
                                        <p:cTn id="11" dur="250" fill="hold"/>
                                        <p:tgtEl>
                                          <p:spTgt spid="7"/>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7"/>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7" grpId="2" bldLvl="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cxnSp>
        <p:nvCxnSpPr>
          <p:cNvPr id="8" name="直接连接符 7"/>
          <p:cNvCxnSpPr/>
          <p:nvPr>
            <p:custDataLst>
              <p:tags r:id="rId1"/>
            </p:custDataLst>
          </p:nvPr>
        </p:nvCxnSpPr>
        <p:spPr>
          <a:xfrm>
            <a:off x="4914900" y="2298700"/>
            <a:ext cx="0" cy="18129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7" name="椭圆 6"/>
          <p:cNvSpPr/>
          <p:nvPr>
            <p:custDataLst>
              <p:tags r:id="rId2"/>
            </p:custDataLst>
          </p:nvPr>
        </p:nvSpPr>
        <p:spPr bwMode="auto">
          <a:xfrm>
            <a:off x="2779185" y="2520951"/>
            <a:ext cx="1392767" cy="1392767"/>
          </a:xfrm>
          <a:prstGeom prst="ellipse">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6400" dirty="0">
              <a:solidFill>
                <a:schemeClr val="bg1"/>
              </a:solidFill>
              <a:latin typeface="Impact" panose="020B0806030902050204" pitchFamily="34" charset="0"/>
            </a:endParaRPr>
          </a:p>
        </p:txBody>
      </p:sp>
      <p:sp>
        <p:nvSpPr>
          <p:cNvPr id="2" name="标题 1"/>
          <p:cNvSpPr>
            <a:spLocks noGrp="1"/>
          </p:cNvSpPr>
          <p:nvPr>
            <p:ph type="title" hasCustomPrompt="1"/>
            <p:custDataLst>
              <p:tags r:id="rId3"/>
            </p:custDataLst>
          </p:nvPr>
        </p:nvSpPr>
        <p:spPr>
          <a:xfrm>
            <a:off x="5327650" y="2676469"/>
            <a:ext cx="6026150" cy="701731"/>
          </a:xfrm>
        </p:spPr>
        <p:txBody>
          <a:bodyPr anchor="b">
            <a:normAutofit/>
          </a:bodyPr>
          <a:lstStyle>
            <a:lvl1pPr algn="l">
              <a:defRPr sz="4400">
                <a:solidFill>
                  <a:schemeClr val="bg1"/>
                </a:solidFill>
              </a:defRPr>
            </a:lvl1pPr>
          </a:lstStyle>
          <a:p>
            <a:r>
              <a:rPr lang="zh-CN" altLang="en-US" dirty="0"/>
              <a:t>单击此处编辑标题</a:t>
            </a:r>
          </a:p>
        </p:txBody>
      </p:sp>
      <p:sp>
        <p:nvSpPr>
          <p:cNvPr id="3" name="文本占位符 2"/>
          <p:cNvSpPr>
            <a:spLocks noGrp="1"/>
          </p:cNvSpPr>
          <p:nvPr>
            <p:ph type="body" idx="1"/>
            <p:custDataLst>
              <p:tags r:id="rId4"/>
            </p:custDataLst>
          </p:nvPr>
        </p:nvSpPr>
        <p:spPr>
          <a:xfrm>
            <a:off x="5327650" y="3422772"/>
            <a:ext cx="6026150" cy="341632"/>
          </a:xfrm>
        </p:spPr>
        <p:txBody>
          <a:bodyPr>
            <a:normAutofit/>
          </a:bodyPr>
          <a:lstStyle>
            <a:lvl1pPr marL="0" indent="0" algn="l">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t>2023/2/16</a:t>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decel="100000"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chor="b" anchorCtr="0"/>
          <a:lstStyle/>
          <a:p>
            <a:r>
              <a:rPr lang="zh-CN" altLang="en-US"/>
              <a:t>单击此处编辑母版标题样式</a:t>
            </a:r>
          </a:p>
        </p:txBody>
      </p:sp>
      <p:sp>
        <p:nvSpPr>
          <p:cNvPr id="3" name="内容占位符 2"/>
          <p:cNvSpPr>
            <a:spLocks noGrp="1"/>
          </p:cNvSpPr>
          <p:nvPr>
            <p:ph sz="half" idx="1"/>
            <p:custDataLst>
              <p:tags r:id="rId2"/>
            </p:custDataLst>
          </p:nvPr>
        </p:nvSpPr>
        <p:spPr>
          <a:xfrm>
            <a:off x="838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custDataLst>
              <p:tags r:id="rId3"/>
            </p:custDataLst>
          </p:nvPr>
        </p:nvSpPr>
        <p:spPr>
          <a:xfrm>
            <a:off x="6172200" y="1825625"/>
            <a:ext cx="5181600" cy="435133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2023/2/16</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
        <p:nvSpPr>
          <p:cNvPr id="8" name="矩形 7"/>
          <p:cNvSpPr/>
          <p:nvPr>
            <p:custDataLst>
              <p:tags r:id="rId7"/>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9" name="直接连接符 8"/>
          <p:cNvCxnSpPr/>
          <p:nvPr>
            <p:custDataLst>
              <p:tags r:id="rId8"/>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par>
                                <p:cTn id="10" presetID="6" presetClass="emph" presetSubtype="0" decel="100000" fill="hold" grpId="1" nodeType="withEffect">
                                  <p:stCondLst>
                                    <p:cond delay="200"/>
                                  </p:stCondLst>
                                  <p:childTnLst>
                                    <p:animScale>
                                      <p:cBhvr>
                                        <p:cTn id="11" dur="250" fill="hold"/>
                                        <p:tgtEl>
                                          <p:spTgt spid="8"/>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8"/>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39788" y="304800"/>
            <a:ext cx="10515600" cy="1081088"/>
          </a:xfrm>
        </p:spPr>
        <p:txBody>
          <a:bodyPr anchor="b" anchorCtr="0"/>
          <a:lstStyle/>
          <a:p>
            <a:r>
              <a:rPr lang="zh-CN" altLang="en-US"/>
              <a:t>单击此处编辑母版标题样式</a:t>
            </a:r>
          </a:p>
        </p:txBody>
      </p:sp>
      <p:sp>
        <p:nvSpPr>
          <p:cNvPr id="3" name="文本占位符 2"/>
          <p:cNvSpPr>
            <a:spLocks noGrp="1"/>
          </p:cNvSpPr>
          <p:nvPr>
            <p:ph type="body" idx="1"/>
            <p:custDataLst>
              <p:tags r:id="rId2"/>
            </p:custDataLst>
          </p:nvPr>
        </p:nvSpPr>
        <p:spPr>
          <a:xfrm>
            <a:off x="839788" y="15163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custDataLst>
              <p:tags r:id="rId3"/>
            </p:custDataLst>
          </p:nvPr>
        </p:nvSpPr>
        <p:spPr>
          <a:xfrm>
            <a:off x="839788" y="2470746"/>
            <a:ext cx="5157787" cy="371891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custDataLst>
              <p:tags r:id="rId4"/>
            </p:custDataLst>
          </p:nvPr>
        </p:nvSpPr>
        <p:spPr>
          <a:xfrm>
            <a:off x="6172200" y="15163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custDataLst>
              <p:tags r:id="rId5"/>
            </p:custDataLst>
          </p:nvPr>
        </p:nvSpPr>
        <p:spPr>
          <a:xfrm>
            <a:off x="6172200" y="2470746"/>
            <a:ext cx="5183188" cy="371891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2023/2/16</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
        <p:nvSpPr>
          <p:cNvPr id="10" name="矩形 9"/>
          <p:cNvSpPr/>
          <p:nvPr>
            <p:custDataLst>
              <p:tags r:id="rId9"/>
            </p:custDataLst>
          </p:nvPr>
        </p:nvSpPr>
        <p:spPr>
          <a:xfrm>
            <a:off x="797984" y="709085"/>
            <a:ext cx="65616" cy="563033"/>
          </a:xfrm>
          <a:prstGeom prst="rect">
            <a:avLst/>
          </a:prstGeom>
          <a:solidFill>
            <a:schemeClr val="accent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11" name="直接连接符 10"/>
          <p:cNvCxnSpPr/>
          <p:nvPr>
            <p:custDataLst>
              <p:tags r:id="rId10"/>
            </p:custDataLst>
          </p:nvPr>
        </p:nvCxnSpPr>
        <p:spPr>
          <a:xfrm>
            <a:off x="797984" y="1363133"/>
            <a:ext cx="7457016" cy="0"/>
          </a:xfrm>
          <a:prstGeom prst="line">
            <a:avLst/>
          </a:prstGeom>
          <a:ln w="9525">
            <a:solidFill>
              <a:schemeClr val="accent5"/>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50" fill="hold"/>
                                        <p:tgtEl>
                                          <p:spTgt spid="10"/>
                                        </p:tgtEl>
                                        <p:attrNameLst>
                                          <p:attrName>ppt_w</p:attrName>
                                        </p:attrNameLst>
                                      </p:cBhvr>
                                      <p:tavLst>
                                        <p:tav tm="0">
                                          <p:val>
                                            <p:fltVal val="0"/>
                                          </p:val>
                                        </p:tav>
                                        <p:tav tm="100000">
                                          <p:val>
                                            <p:strVal val="#ppt_w"/>
                                          </p:val>
                                        </p:tav>
                                      </p:tavLst>
                                    </p:anim>
                                    <p:anim calcmode="lin" valueType="num">
                                      <p:cBhvr>
                                        <p:cTn id="8" dur="250" fill="hold"/>
                                        <p:tgtEl>
                                          <p:spTgt spid="10"/>
                                        </p:tgtEl>
                                        <p:attrNameLst>
                                          <p:attrName>ppt_h</p:attrName>
                                        </p:attrNameLst>
                                      </p:cBhvr>
                                      <p:tavLst>
                                        <p:tav tm="0">
                                          <p:val>
                                            <p:fltVal val="0"/>
                                          </p:val>
                                        </p:tav>
                                        <p:tav tm="100000">
                                          <p:val>
                                            <p:strVal val="#ppt_h"/>
                                          </p:val>
                                        </p:tav>
                                      </p:tavLst>
                                    </p:anim>
                                    <p:animEffect transition="in" filter="fade">
                                      <p:cBhvr>
                                        <p:cTn id="9" dur="250"/>
                                        <p:tgtEl>
                                          <p:spTgt spid="10"/>
                                        </p:tgtEl>
                                      </p:cBhvr>
                                    </p:animEffect>
                                  </p:childTnLst>
                                </p:cTn>
                              </p:par>
                              <p:par>
                                <p:cTn id="10" presetID="6" presetClass="emph" presetSubtype="0" decel="100000" fill="hold" grpId="1" nodeType="withEffect">
                                  <p:stCondLst>
                                    <p:cond delay="200"/>
                                  </p:stCondLst>
                                  <p:childTnLst>
                                    <p:animScale>
                                      <p:cBhvr>
                                        <p:cTn id="11" dur="250" fill="hold"/>
                                        <p:tgtEl>
                                          <p:spTgt spid="10"/>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10"/>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0" grpId="1" bldLvl="0" animBg="1"/>
      <p:bldP spid="10" grpId="2" bldLvl="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2023/2/16</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16" name="标题 15"/>
          <p:cNvSpPr>
            <a:spLocks noGrp="1"/>
          </p:cNvSpPr>
          <p:nvPr>
            <p:ph type="title"/>
            <p:custDataLst>
              <p:tags r:id="rId4"/>
            </p:custDataLst>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2023/2/16</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cxnSp>
        <p:nvCxnSpPr>
          <p:cNvPr id="11" name="直接连接符 10"/>
          <p:cNvCxnSpPr/>
          <p:nvPr>
            <p:custDataLst>
              <p:tags r:id="rId1"/>
            </p:custDataLst>
          </p:nvPr>
        </p:nvCxnSpPr>
        <p:spPr>
          <a:xfrm>
            <a:off x="838200" y="1521193"/>
            <a:ext cx="3811073"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734484" y="531019"/>
            <a:ext cx="65616" cy="4333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p>
        </p:txBody>
      </p:sp>
      <p:cxnSp>
        <p:nvCxnSpPr>
          <p:cNvPr id="9" name="直接连接符 8"/>
          <p:cNvCxnSpPr/>
          <p:nvPr>
            <p:custDataLst>
              <p:tags r:id="rId3"/>
            </p:custDataLst>
          </p:nvPr>
        </p:nvCxnSpPr>
        <p:spPr>
          <a:xfrm>
            <a:off x="838200" y="998679"/>
            <a:ext cx="3811073" cy="0"/>
          </a:xfrm>
          <a:prstGeom prst="line">
            <a:avLst/>
          </a:prstGeom>
          <a:ln w="9525">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custDataLst>
              <p:tags r:id="rId4"/>
            </p:custDataLst>
          </p:nvPr>
        </p:nvSpPr>
        <p:spPr>
          <a:xfrm>
            <a:off x="839787" y="457200"/>
            <a:ext cx="4165200" cy="1600200"/>
          </a:xfrm>
        </p:spPr>
        <p:txBody>
          <a:bodyPr anchor="t" anchorCtr="0">
            <a:normAutofit/>
          </a:bodyPr>
          <a:lstStyle>
            <a:lvl1pPr>
              <a:defRPr sz="3600"/>
            </a:lvl1pPr>
          </a:lstStyle>
          <a:p>
            <a:r>
              <a:rPr lang="zh-CN" altLang="en-US" dirty="0"/>
              <a:t>单击此处编辑母版标题样式</a:t>
            </a:r>
          </a:p>
        </p:txBody>
      </p:sp>
      <p:sp>
        <p:nvSpPr>
          <p:cNvPr id="3" name="图片占位符 2"/>
          <p:cNvSpPr>
            <a:spLocks noGrp="1" noChangeAspect="1"/>
          </p:cNvSpPr>
          <p:nvPr>
            <p:ph type="pic" idx="1"/>
            <p:custDataLst>
              <p:tags r:id="rId5"/>
            </p:custDataLst>
          </p:nvPr>
        </p:nvSpPr>
        <p:spPr>
          <a:xfrm>
            <a:off x="5184000"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custDataLst>
              <p:tags r:id="rId6"/>
            </p:custDataLst>
          </p:nvPr>
        </p:nvSpPr>
        <p:spPr>
          <a:xfrm>
            <a:off x="839787"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custDataLst>
              <p:tags r:id="rId7"/>
            </p:custDataLst>
          </p:nvPr>
        </p:nvSpPr>
        <p:spPr/>
        <p:txBody>
          <a:bodyPr/>
          <a:lstStyle/>
          <a:p>
            <a:fld id="{9EFD9D74-47D9-4702-A33C-335B63B48DBF}" type="datetimeFigureOut">
              <a:rPr lang="zh-CN" altLang="en-US" smtClean="0"/>
              <a:t>2023/2/16</a:t>
            </a:fld>
            <a:endParaRPr lang="zh-CN" altLang="en-US" dirty="0"/>
          </a:p>
        </p:txBody>
      </p:sp>
      <p:sp>
        <p:nvSpPr>
          <p:cNvPr id="6" name="页脚占位符 5"/>
          <p:cNvSpPr>
            <a:spLocks noGrp="1"/>
          </p:cNvSpPr>
          <p:nvPr>
            <p:ph type="ftr" sz="quarter" idx="11"/>
            <p:custDataLst>
              <p:tags r:id="rId8"/>
            </p:custDataLst>
          </p:nvPr>
        </p:nvSpPr>
        <p:spPr/>
        <p:txBody>
          <a:bodyPr/>
          <a:lstStyle/>
          <a:p>
            <a:endParaRPr lang="zh-CN" altLang="en-US" dirty="0"/>
          </a:p>
        </p:txBody>
      </p:sp>
      <p:sp>
        <p:nvSpPr>
          <p:cNvPr id="7" name="灯片编号占位符 6"/>
          <p:cNvSpPr>
            <a:spLocks noGrp="1"/>
          </p:cNvSpPr>
          <p:nvPr>
            <p:ph type="sldNum" sz="quarter" idx="12"/>
            <p:custDataLst>
              <p:tags r:id="rId9"/>
            </p:custDataLst>
          </p:nvPr>
        </p:nvSpPr>
        <p:spPr/>
        <p:txBody>
          <a:bodyPr/>
          <a:lstStyle/>
          <a:p>
            <a:fld id="{FABC47A4-756D-490B-A52F-7D9E2C9FC05F}" type="slidenum">
              <a:rPr lang="zh-CN" altLang="en-US" smtClean="0"/>
              <a:t>‹#›</a:t>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par>
                                <p:cTn id="10" presetID="6" presetClass="emph" presetSubtype="0" decel="100000" fill="hold" grpId="1" nodeType="withEffect">
                                  <p:stCondLst>
                                    <p:cond delay="200"/>
                                  </p:stCondLst>
                                  <p:childTnLst>
                                    <p:animScale>
                                      <p:cBhvr>
                                        <p:cTn id="11" dur="250" fill="hold"/>
                                        <p:tgtEl>
                                          <p:spTgt spid="8"/>
                                        </p:tgtEl>
                                      </p:cBhvr>
                                      <p:by x="110000" y="110000"/>
                                    </p:animScale>
                                  </p:childTnLst>
                                </p:cTn>
                              </p:par>
                              <p:par>
                                <p:cTn id="12" presetID="6" presetClass="emph" presetSubtype="0" decel="100000" fill="hold" grpId="2" nodeType="withEffect">
                                  <p:stCondLst>
                                    <p:cond delay="300"/>
                                  </p:stCondLst>
                                  <p:childTnLst>
                                    <p:animScale>
                                      <p:cBhvr>
                                        <p:cTn id="13" dur="250" fill="hold"/>
                                        <p:tgtEl>
                                          <p:spTgt spid="8"/>
                                        </p:tgtEl>
                                      </p:cBhvr>
                                      <p:by x="91000" y="91000"/>
                                    </p:animScale>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750"/>
                                        <p:tgtEl>
                                          <p:spTgt spid="9"/>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444898" y="365125"/>
            <a:ext cx="908901" cy="5811838"/>
          </a:xfrm>
        </p:spPr>
        <p:txBody>
          <a:bodyPr vert="eaVert">
            <a:normAutofit/>
          </a:bodyPr>
          <a:lstStyle>
            <a:lvl1pPr>
              <a:defRPr sz="4400"/>
            </a:lvl1pPr>
          </a:lstStyle>
          <a:p>
            <a:r>
              <a:rPr lang="zh-CN" altLang="en-US" dirty="0"/>
              <a:t>单击此处编辑标题</a:t>
            </a:r>
          </a:p>
        </p:txBody>
      </p:sp>
      <p:sp>
        <p:nvSpPr>
          <p:cNvPr id="3" name="竖排文字占位符 2"/>
          <p:cNvSpPr>
            <a:spLocks noGrp="1"/>
          </p:cNvSpPr>
          <p:nvPr>
            <p:ph type="body" orient="vert" idx="1"/>
            <p:custDataLst>
              <p:tags r:id="rId2"/>
            </p:custDataLst>
          </p:nvPr>
        </p:nvSpPr>
        <p:spPr>
          <a:xfrm>
            <a:off x="838199" y="365125"/>
            <a:ext cx="9446443"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2023/2/16</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18" Type="http://schemas.openxmlformats.org/officeDocument/2006/relationships/tags" Target="../tags/tag6.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7" name="标题占位符 1"/>
          <p:cNvSpPr>
            <a:spLocks noGrp="1"/>
          </p:cNvSpPr>
          <p:nvPr>
            <p:ph type="title"/>
            <p:custDataLst>
              <p:tags r:id="rId13"/>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8" name="文本占位符 2"/>
          <p:cNvSpPr>
            <a:spLocks noGrp="1"/>
          </p:cNvSpPr>
          <p:nvPr>
            <p:ph type="body" idx="1"/>
            <p:custDataLst>
              <p:tags r:id="rId14"/>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日期占位符 3"/>
          <p:cNvSpPr>
            <a:spLocks noGrp="1"/>
          </p:cNvSpPr>
          <p:nvPr>
            <p:ph type="dt" sz="half" idx="2"/>
            <p:custDataLst>
              <p:tags r:id="rId15"/>
            </p:custDataLst>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bg1">
                    <a:lumMod val="50000"/>
                  </a:schemeClr>
                </a:solidFill>
                <a:latin typeface="黑体" panose="02010609060101010101" pitchFamily="49" charset="-122"/>
                <a:ea typeface="黑体" panose="02010609060101010101" pitchFamily="49" charset="-122"/>
              </a:defRPr>
            </a:lvl1pPr>
          </a:lstStyle>
          <a:p>
            <a:fld id="{D997B5FA-0921-464F-AAE1-844C04324D75}" type="datetimeFigureOut">
              <a:rPr lang="zh-CN" altLang="en-US" smtClean="0"/>
              <a:t>2023/2/16</a:t>
            </a:fld>
            <a:endParaRPr lang="zh-CN" altLang="en-US" dirty="0"/>
          </a:p>
        </p:txBody>
      </p:sp>
      <p:sp>
        <p:nvSpPr>
          <p:cNvPr id="10" name="页脚占位符 4"/>
          <p:cNvSpPr>
            <a:spLocks noGrp="1"/>
          </p:cNvSpPr>
          <p:nvPr>
            <p:ph type="ftr" sz="quarter" idx="3"/>
            <p:custDataLst>
              <p:tags r:id="rId16"/>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bg1">
                    <a:lumMod val="50000"/>
                  </a:schemeClr>
                </a:solidFill>
                <a:latin typeface="黑体" panose="02010609060101010101" pitchFamily="49" charset="-122"/>
                <a:ea typeface="黑体" panose="02010609060101010101" pitchFamily="49" charset="-122"/>
              </a:defRPr>
            </a:lvl1pPr>
          </a:lstStyle>
          <a:p>
            <a:endParaRPr lang="zh-CN" altLang="en-US"/>
          </a:p>
        </p:txBody>
      </p:sp>
      <p:sp>
        <p:nvSpPr>
          <p:cNvPr id="11" name="灯片编号占位符 5"/>
          <p:cNvSpPr>
            <a:spLocks noGrp="1"/>
          </p:cNvSpPr>
          <p:nvPr>
            <p:ph type="sldNum" sz="quarter" idx="4"/>
            <p:custDataLst>
              <p:tags r:id="rId17"/>
            </p:custDataLst>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bg1">
                    <a:lumMod val="50000"/>
                  </a:schemeClr>
                </a:solidFill>
                <a:latin typeface="黑体" panose="02010609060101010101" pitchFamily="49" charset="-122"/>
                <a:ea typeface="黑体" panose="02010609060101010101" pitchFamily="49" charset="-122"/>
              </a:defRPr>
            </a:lvl1pPr>
          </a:lstStyle>
          <a:p>
            <a:fld id="{565CE74E-AB26-4998-AD42-012C4C1AD076}" type="slidenum">
              <a:rPr lang="zh-CN" altLang="en-US" smtClean="0"/>
              <a:t>‹#›</a:t>
            </a:fld>
            <a:endParaRPr lang="zh-CN" altLang="en-US"/>
          </a:p>
        </p:txBody>
      </p:sp>
      <p:sp>
        <p:nvSpPr>
          <p:cNvPr id="2" name="KSO_TEMPLATE" hidden="1"/>
          <p:cNvSpPr/>
          <p:nvPr>
            <p:custDataLst>
              <p:tags r:id="rId18"/>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35"/>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ags" Target="../tags/tag91.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195.xml"/><Relationship Id="rId7" Type="http://schemas.openxmlformats.org/officeDocument/2006/relationships/notesSlide" Target="../notesSlides/notesSlide10.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slideLayout" Target="../slideLayouts/slideLayout7.xml"/><Relationship Id="rId5" Type="http://schemas.openxmlformats.org/officeDocument/2006/relationships/tags" Target="../tags/tag197.xml"/><Relationship Id="rId4" Type="http://schemas.openxmlformats.org/officeDocument/2006/relationships/tags" Target="../tags/tag196.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tags" Target="../tags/tag200.xml"/><Relationship Id="rId7" Type="http://schemas.openxmlformats.org/officeDocument/2006/relationships/notesSlide" Target="../notesSlides/notesSlide11.xml"/><Relationship Id="rId12" Type="http://schemas.openxmlformats.org/officeDocument/2006/relationships/image" Target="../media/image18.png"/><Relationship Id="rId2" Type="http://schemas.openxmlformats.org/officeDocument/2006/relationships/tags" Target="../tags/tag199.xml"/><Relationship Id="rId1" Type="http://schemas.openxmlformats.org/officeDocument/2006/relationships/tags" Target="../tags/tag198.xml"/><Relationship Id="rId6" Type="http://schemas.openxmlformats.org/officeDocument/2006/relationships/slideLayout" Target="../slideLayouts/slideLayout7.xml"/><Relationship Id="rId11" Type="http://schemas.openxmlformats.org/officeDocument/2006/relationships/image" Target="../media/image17.svg"/><Relationship Id="rId5" Type="http://schemas.openxmlformats.org/officeDocument/2006/relationships/tags" Target="../tags/tag202.xml"/><Relationship Id="rId15" Type="http://schemas.openxmlformats.org/officeDocument/2006/relationships/image" Target="../media/image21.svg"/><Relationship Id="rId10" Type="http://schemas.openxmlformats.org/officeDocument/2006/relationships/image" Target="../media/image16.png"/><Relationship Id="rId4" Type="http://schemas.openxmlformats.org/officeDocument/2006/relationships/tags" Target="../tags/tag201.xml"/><Relationship Id="rId9" Type="http://schemas.openxmlformats.org/officeDocument/2006/relationships/image" Target="../media/image15.svg"/><Relationship Id="rId1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tags" Target="../tags/tag205.xml"/><Relationship Id="rId7" Type="http://schemas.openxmlformats.org/officeDocument/2006/relationships/notesSlide" Target="../notesSlides/notesSlide12.xml"/><Relationship Id="rId2" Type="http://schemas.openxmlformats.org/officeDocument/2006/relationships/tags" Target="../tags/tag204.xml"/><Relationship Id="rId1" Type="http://schemas.openxmlformats.org/officeDocument/2006/relationships/tags" Target="../tags/tag203.xml"/><Relationship Id="rId6" Type="http://schemas.openxmlformats.org/officeDocument/2006/relationships/slideLayout" Target="../slideLayouts/slideLayout6.xml"/><Relationship Id="rId5" Type="http://schemas.openxmlformats.org/officeDocument/2006/relationships/tags" Target="../tags/tag207.xml"/><Relationship Id="rId4" Type="http://schemas.openxmlformats.org/officeDocument/2006/relationships/tags" Target="../tags/tag206.xml"/></Relationships>
</file>

<file path=ppt/slides/_rels/slide13.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notesSlide" Target="../notesSlides/notesSlide13.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slideLayout" Target="../slideLayouts/slideLayout6.xml"/><Relationship Id="rId5" Type="http://schemas.openxmlformats.org/officeDocument/2006/relationships/tags" Target="../tags/tag212.xml"/><Relationship Id="rId4" Type="http://schemas.openxmlformats.org/officeDocument/2006/relationships/tags" Target="../tags/tag211.xml"/></Relationships>
</file>

<file path=ppt/slides/_rels/slide14.xml.rels><?xml version="1.0" encoding="UTF-8" standalone="yes"?>
<Relationships xmlns="http://schemas.openxmlformats.org/package/2006/relationships"><Relationship Id="rId3" Type="http://schemas.openxmlformats.org/officeDocument/2006/relationships/tags" Target="../tags/tag215.xml"/><Relationship Id="rId7" Type="http://schemas.openxmlformats.org/officeDocument/2006/relationships/notesSlide" Target="../notesSlides/notesSlide14.xml"/><Relationship Id="rId2" Type="http://schemas.openxmlformats.org/officeDocument/2006/relationships/tags" Target="../tags/tag214.xml"/><Relationship Id="rId1" Type="http://schemas.openxmlformats.org/officeDocument/2006/relationships/tags" Target="../tags/tag213.xml"/><Relationship Id="rId6" Type="http://schemas.openxmlformats.org/officeDocument/2006/relationships/slideLayout" Target="../slideLayouts/slideLayout6.xml"/><Relationship Id="rId5" Type="http://schemas.openxmlformats.org/officeDocument/2006/relationships/tags" Target="../tags/tag217.xml"/><Relationship Id="rId4" Type="http://schemas.openxmlformats.org/officeDocument/2006/relationships/tags" Target="../tags/tag216.xml"/></Relationships>
</file>

<file path=ppt/slides/_rels/slide15.xml.rels><?xml version="1.0" encoding="UTF-8" standalone="yes"?>
<Relationships xmlns="http://schemas.openxmlformats.org/package/2006/relationships"><Relationship Id="rId3" Type="http://schemas.openxmlformats.org/officeDocument/2006/relationships/tags" Target="../tags/tag220.xml"/><Relationship Id="rId7" Type="http://schemas.openxmlformats.org/officeDocument/2006/relationships/notesSlide" Target="../notesSlides/notesSlide15.xml"/><Relationship Id="rId2" Type="http://schemas.openxmlformats.org/officeDocument/2006/relationships/tags" Target="../tags/tag219.xml"/><Relationship Id="rId1" Type="http://schemas.openxmlformats.org/officeDocument/2006/relationships/tags" Target="../tags/tag218.xml"/><Relationship Id="rId6" Type="http://schemas.openxmlformats.org/officeDocument/2006/relationships/slideLayout" Target="../slideLayouts/slideLayout6.xml"/><Relationship Id="rId5" Type="http://schemas.openxmlformats.org/officeDocument/2006/relationships/tags" Target="../tags/tag222.xml"/><Relationship Id="rId4" Type="http://schemas.openxmlformats.org/officeDocument/2006/relationships/tags" Target="../tags/tag221.xml"/></Relationships>
</file>

<file path=ppt/slides/_rels/slide16.xml.rels><?xml version="1.0" encoding="UTF-8" standalone="yes"?>
<Relationships xmlns="http://schemas.openxmlformats.org/package/2006/relationships"><Relationship Id="rId3" Type="http://schemas.openxmlformats.org/officeDocument/2006/relationships/tags" Target="../tags/tag225.xml"/><Relationship Id="rId7" Type="http://schemas.openxmlformats.org/officeDocument/2006/relationships/notesSlide" Target="../notesSlides/notesSlide16.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slideLayout" Target="../slideLayouts/slideLayout6.xml"/><Relationship Id="rId5" Type="http://schemas.openxmlformats.org/officeDocument/2006/relationships/tags" Target="../tags/tag227.xml"/><Relationship Id="rId4" Type="http://schemas.openxmlformats.org/officeDocument/2006/relationships/tags" Target="../tags/tag226.xml"/></Relationships>
</file>

<file path=ppt/slides/_rels/slide17.xml.rels><?xml version="1.0" encoding="UTF-8" standalone="yes"?>
<Relationships xmlns="http://schemas.openxmlformats.org/package/2006/relationships"><Relationship Id="rId3" Type="http://schemas.openxmlformats.org/officeDocument/2006/relationships/tags" Target="../tags/tag230.xml"/><Relationship Id="rId7" Type="http://schemas.openxmlformats.org/officeDocument/2006/relationships/notesSlide" Target="../notesSlides/notesSlide17.xml"/><Relationship Id="rId2" Type="http://schemas.openxmlformats.org/officeDocument/2006/relationships/tags" Target="../tags/tag229.xml"/><Relationship Id="rId1" Type="http://schemas.openxmlformats.org/officeDocument/2006/relationships/tags" Target="../tags/tag228.xml"/><Relationship Id="rId6" Type="http://schemas.openxmlformats.org/officeDocument/2006/relationships/slideLayout" Target="../slideLayouts/slideLayout6.xml"/><Relationship Id="rId5" Type="http://schemas.openxmlformats.org/officeDocument/2006/relationships/tags" Target="../tags/tag232.xml"/><Relationship Id="rId4" Type="http://schemas.openxmlformats.org/officeDocument/2006/relationships/tags" Target="../tags/tag231.xml"/></Relationships>
</file>

<file path=ppt/slides/_rels/slide18.xml.rels><?xml version="1.0" encoding="UTF-8" standalone="yes"?>
<Relationships xmlns="http://schemas.openxmlformats.org/package/2006/relationships"><Relationship Id="rId3" Type="http://schemas.openxmlformats.org/officeDocument/2006/relationships/tags" Target="../tags/tag235.xml"/><Relationship Id="rId7" Type="http://schemas.openxmlformats.org/officeDocument/2006/relationships/notesSlide" Target="../notesSlides/notesSlide18.xml"/><Relationship Id="rId2" Type="http://schemas.openxmlformats.org/officeDocument/2006/relationships/tags" Target="../tags/tag234.xml"/><Relationship Id="rId1" Type="http://schemas.openxmlformats.org/officeDocument/2006/relationships/tags" Target="../tags/tag233.xml"/><Relationship Id="rId6" Type="http://schemas.openxmlformats.org/officeDocument/2006/relationships/slideLayout" Target="../slideLayouts/slideLayout6.xml"/><Relationship Id="rId5" Type="http://schemas.openxmlformats.org/officeDocument/2006/relationships/tags" Target="../tags/tag237.xml"/><Relationship Id="rId4" Type="http://schemas.openxmlformats.org/officeDocument/2006/relationships/tags" Target="../tags/tag236.xml"/></Relationships>
</file>

<file path=ppt/slides/_rels/slide19.xml.rels><?xml version="1.0" encoding="UTF-8" standalone="yes"?>
<Relationships xmlns="http://schemas.openxmlformats.org/package/2006/relationships"><Relationship Id="rId3" Type="http://schemas.openxmlformats.org/officeDocument/2006/relationships/tags" Target="../tags/tag240.xml"/><Relationship Id="rId7" Type="http://schemas.openxmlformats.org/officeDocument/2006/relationships/notesSlide" Target="../notesSlides/notesSlide19.xml"/><Relationship Id="rId2" Type="http://schemas.openxmlformats.org/officeDocument/2006/relationships/tags" Target="../tags/tag239.xml"/><Relationship Id="rId1" Type="http://schemas.openxmlformats.org/officeDocument/2006/relationships/tags" Target="../tags/tag238.xml"/><Relationship Id="rId6" Type="http://schemas.openxmlformats.org/officeDocument/2006/relationships/slideLayout" Target="../slideLayouts/slideLayout6.xml"/><Relationship Id="rId5" Type="http://schemas.openxmlformats.org/officeDocument/2006/relationships/tags" Target="../tags/tag242.xml"/><Relationship Id="rId4" Type="http://schemas.openxmlformats.org/officeDocument/2006/relationships/tags" Target="../tags/tag241.xml"/></Relationships>
</file>

<file path=ppt/slides/_rels/slide2.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tags" Target="../tags/tag109.xml"/><Relationship Id="rId26" Type="http://schemas.openxmlformats.org/officeDocument/2006/relationships/tags" Target="../tags/tag117.xml"/><Relationship Id="rId3" Type="http://schemas.openxmlformats.org/officeDocument/2006/relationships/tags" Target="../tags/tag94.xml"/><Relationship Id="rId21" Type="http://schemas.openxmlformats.org/officeDocument/2006/relationships/tags" Target="../tags/tag112.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tags" Target="../tags/tag108.xml"/><Relationship Id="rId25" Type="http://schemas.openxmlformats.org/officeDocument/2006/relationships/tags" Target="../tags/tag116.xml"/><Relationship Id="rId2" Type="http://schemas.openxmlformats.org/officeDocument/2006/relationships/tags" Target="../tags/tag93.xml"/><Relationship Id="rId16" Type="http://schemas.openxmlformats.org/officeDocument/2006/relationships/tags" Target="../tags/tag107.xml"/><Relationship Id="rId20" Type="http://schemas.openxmlformats.org/officeDocument/2006/relationships/tags" Target="../tags/tag111.xml"/><Relationship Id="rId29" Type="http://schemas.openxmlformats.org/officeDocument/2006/relationships/tags" Target="../tags/tag120.xml"/><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24" Type="http://schemas.openxmlformats.org/officeDocument/2006/relationships/tags" Target="../tags/tag115.xml"/><Relationship Id="rId5" Type="http://schemas.openxmlformats.org/officeDocument/2006/relationships/tags" Target="../tags/tag96.xml"/><Relationship Id="rId15" Type="http://schemas.openxmlformats.org/officeDocument/2006/relationships/tags" Target="../tags/tag106.xml"/><Relationship Id="rId23" Type="http://schemas.openxmlformats.org/officeDocument/2006/relationships/tags" Target="../tags/tag114.xml"/><Relationship Id="rId28" Type="http://schemas.openxmlformats.org/officeDocument/2006/relationships/tags" Target="../tags/tag119.xml"/><Relationship Id="rId10" Type="http://schemas.openxmlformats.org/officeDocument/2006/relationships/tags" Target="../tags/tag101.xml"/><Relationship Id="rId19" Type="http://schemas.openxmlformats.org/officeDocument/2006/relationships/tags" Target="../tags/tag110.xml"/><Relationship Id="rId31" Type="http://schemas.openxmlformats.org/officeDocument/2006/relationships/notesSlide" Target="../notesSlides/notesSlide2.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tags" Target="../tags/tag105.xml"/><Relationship Id="rId22" Type="http://schemas.openxmlformats.org/officeDocument/2006/relationships/tags" Target="../tags/tag113.xml"/><Relationship Id="rId27" Type="http://schemas.openxmlformats.org/officeDocument/2006/relationships/tags" Target="../tags/tag118.xml"/><Relationship Id="rId30"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tags" Target="../tags/tag245.xml"/><Relationship Id="rId7" Type="http://schemas.openxmlformats.org/officeDocument/2006/relationships/notesSlide" Target="../notesSlides/notesSlide20.xml"/><Relationship Id="rId2" Type="http://schemas.openxmlformats.org/officeDocument/2006/relationships/tags" Target="../tags/tag244.xml"/><Relationship Id="rId1" Type="http://schemas.openxmlformats.org/officeDocument/2006/relationships/tags" Target="../tags/tag243.xml"/><Relationship Id="rId6" Type="http://schemas.openxmlformats.org/officeDocument/2006/relationships/slideLayout" Target="../slideLayouts/slideLayout6.xml"/><Relationship Id="rId5" Type="http://schemas.openxmlformats.org/officeDocument/2006/relationships/tags" Target="../tags/tag247.xml"/><Relationship Id="rId4" Type="http://schemas.openxmlformats.org/officeDocument/2006/relationships/tags" Target="../tags/tag246.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3" Type="http://schemas.openxmlformats.org/officeDocument/2006/relationships/tags" Target="../tags/tag250.xml"/><Relationship Id="rId7" Type="http://schemas.openxmlformats.org/officeDocument/2006/relationships/slideLayout" Target="../slideLayouts/slideLayout6.xml"/><Relationship Id="rId2" Type="http://schemas.openxmlformats.org/officeDocument/2006/relationships/tags" Target="../tags/tag249.xml"/><Relationship Id="rId1" Type="http://schemas.openxmlformats.org/officeDocument/2006/relationships/tags" Target="../tags/tag248.xml"/><Relationship Id="rId6" Type="http://schemas.openxmlformats.org/officeDocument/2006/relationships/tags" Target="../tags/tag253.xml"/><Relationship Id="rId5" Type="http://schemas.openxmlformats.org/officeDocument/2006/relationships/tags" Target="../tags/tag252.xml"/><Relationship Id="rId4" Type="http://schemas.openxmlformats.org/officeDocument/2006/relationships/tags" Target="../tags/tag251.xml"/></Relationships>
</file>

<file path=ppt/slides/_rels/slide22.xml.rels><?xml version="1.0" encoding="UTF-8" standalone="yes"?>
<Relationships xmlns="http://schemas.openxmlformats.org/package/2006/relationships"><Relationship Id="rId3" Type="http://schemas.openxmlformats.org/officeDocument/2006/relationships/tags" Target="../tags/tag256.xml"/><Relationship Id="rId7" Type="http://schemas.openxmlformats.org/officeDocument/2006/relationships/notesSlide" Target="../notesSlides/notesSlide22.xml"/><Relationship Id="rId2" Type="http://schemas.openxmlformats.org/officeDocument/2006/relationships/tags" Target="../tags/tag255.xml"/><Relationship Id="rId1" Type="http://schemas.openxmlformats.org/officeDocument/2006/relationships/tags" Target="../tags/tag254.xml"/><Relationship Id="rId6" Type="http://schemas.openxmlformats.org/officeDocument/2006/relationships/slideLayout" Target="../slideLayouts/slideLayout6.xml"/><Relationship Id="rId5" Type="http://schemas.openxmlformats.org/officeDocument/2006/relationships/tags" Target="../tags/tag258.xml"/><Relationship Id="rId4" Type="http://schemas.openxmlformats.org/officeDocument/2006/relationships/tags" Target="../tags/tag257.xml"/></Relationships>
</file>

<file path=ppt/slides/_rels/slide23.xml.rels><?xml version="1.0" encoding="UTF-8" standalone="yes"?>
<Relationships xmlns="http://schemas.openxmlformats.org/package/2006/relationships"><Relationship Id="rId3" Type="http://schemas.openxmlformats.org/officeDocument/2006/relationships/tags" Target="../tags/tag261.xml"/><Relationship Id="rId7" Type="http://schemas.openxmlformats.org/officeDocument/2006/relationships/notesSlide" Target="../notesSlides/notesSlide23.xml"/><Relationship Id="rId2" Type="http://schemas.openxmlformats.org/officeDocument/2006/relationships/tags" Target="../tags/tag260.xml"/><Relationship Id="rId1" Type="http://schemas.openxmlformats.org/officeDocument/2006/relationships/tags" Target="../tags/tag259.xml"/><Relationship Id="rId6" Type="http://schemas.openxmlformats.org/officeDocument/2006/relationships/slideLayout" Target="../slideLayouts/slideLayout6.xml"/><Relationship Id="rId5" Type="http://schemas.openxmlformats.org/officeDocument/2006/relationships/tags" Target="../tags/tag263.xml"/><Relationship Id="rId4" Type="http://schemas.openxmlformats.org/officeDocument/2006/relationships/tags" Target="../tags/tag262.xml"/></Relationships>
</file>

<file path=ppt/slides/_rels/slide24.xml.rels><?xml version="1.0" encoding="UTF-8" standalone="yes"?>
<Relationships xmlns="http://schemas.openxmlformats.org/package/2006/relationships"><Relationship Id="rId3" Type="http://schemas.openxmlformats.org/officeDocument/2006/relationships/tags" Target="../tags/tag266.xml"/><Relationship Id="rId7" Type="http://schemas.openxmlformats.org/officeDocument/2006/relationships/notesSlide" Target="../notesSlides/notesSlide24.xml"/><Relationship Id="rId2" Type="http://schemas.openxmlformats.org/officeDocument/2006/relationships/tags" Target="../tags/tag265.xml"/><Relationship Id="rId1" Type="http://schemas.openxmlformats.org/officeDocument/2006/relationships/tags" Target="../tags/tag264.xml"/><Relationship Id="rId6" Type="http://schemas.openxmlformats.org/officeDocument/2006/relationships/slideLayout" Target="../slideLayouts/slideLayout6.xml"/><Relationship Id="rId5" Type="http://schemas.openxmlformats.org/officeDocument/2006/relationships/tags" Target="../tags/tag268.xml"/><Relationship Id="rId4" Type="http://schemas.openxmlformats.org/officeDocument/2006/relationships/tags" Target="../tags/tag267.xml"/></Relationships>
</file>

<file path=ppt/slides/_rels/slide25.xml.rels><?xml version="1.0" encoding="UTF-8" standalone="yes"?>
<Relationships xmlns="http://schemas.openxmlformats.org/package/2006/relationships"><Relationship Id="rId3" Type="http://schemas.openxmlformats.org/officeDocument/2006/relationships/tags" Target="../tags/tag271.xml"/><Relationship Id="rId7" Type="http://schemas.openxmlformats.org/officeDocument/2006/relationships/notesSlide" Target="../notesSlides/notesSlide25.xml"/><Relationship Id="rId2" Type="http://schemas.openxmlformats.org/officeDocument/2006/relationships/tags" Target="../tags/tag270.xml"/><Relationship Id="rId1" Type="http://schemas.openxmlformats.org/officeDocument/2006/relationships/tags" Target="../tags/tag269.xml"/><Relationship Id="rId6" Type="http://schemas.openxmlformats.org/officeDocument/2006/relationships/slideLayout" Target="../slideLayouts/slideLayout6.xml"/><Relationship Id="rId5" Type="http://schemas.openxmlformats.org/officeDocument/2006/relationships/tags" Target="../tags/tag273.xml"/><Relationship Id="rId4" Type="http://schemas.openxmlformats.org/officeDocument/2006/relationships/tags" Target="../tags/tag272.xml"/></Relationships>
</file>

<file path=ppt/slides/_rels/slide26.xml.rels><?xml version="1.0" encoding="UTF-8" standalone="yes"?>
<Relationships xmlns="http://schemas.openxmlformats.org/package/2006/relationships"><Relationship Id="rId3" Type="http://schemas.openxmlformats.org/officeDocument/2006/relationships/tags" Target="../tags/tag276.xml"/><Relationship Id="rId7" Type="http://schemas.openxmlformats.org/officeDocument/2006/relationships/notesSlide" Target="../notesSlides/notesSlide26.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slideLayout" Target="../slideLayouts/slideLayout6.xml"/><Relationship Id="rId5" Type="http://schemas.openxmlformats.org/officeDocument/2006/relationships/tags" Target="../tags/tag278.xml"/><Relationship Id="rId4" Type="http://schemas.openxmlformats.org/officeDocument/2006/relationships/tags" Target="../tags/tag277.xml"/></Relationships>
</file>

<file path=ppt/slides/_rels/slide27.xml.rels><?xml version="1.0" encoding="UTF-8" standalone="yes"?>
<Relationships xmlns="http://schemas.openxmlformats.org/package/2006/relationships"><Relationship Id="rId3" Type="http://schemas.openxmlformats.org/officeDocument/2006/relationships/tags" Target="../tags/tag281.xml"/><Relationship Id="rId7" Type="http://schemas.openxmlformats.org/officeDocument/2006/relationships/notesSlide" Target="../notesSlides/notesSlide27.xml"/><Relationship Id="rId2" Type="http://schemas.openxmlformats.org/officeDocument/2006/relationships/tags" Target="../tags/tag280.xml"/><Relationship Id="rId1" Type="http://schemas.openxmlformats.org/officeDocument/2006/relationships/tags" Target="../tags/tag279.xml"/><Relationship Id="rId6" Type="http://schemas.openxmlformats.org/officeDocument/2006/relationships/slideLayout" Target="../slideLayouts/slideLayout6.xml"/><Relationship Id="rId5" Type="http://schemas.openxmlformats.org/officeDocument/2006/relationships/tags" Target="../tags/tag283.xml"/><Relationship Id="rId4" Type="http://schemas.openxmlformats.org/officeDocument/2006/relationships/tags" Target="../tags/tag282.xml"/></Relationships>
</file>

<file path=ppt/slides/_rels/slide28.xml.rels><?xml version="1.0" encoding="UTF-8" standalone="yes"?>
<Relationships xmlns="http://schemas.openxmlformats.org/package/2006/relationships"><Relationship Id="rId3" Type="http://schemas.openxmlformats.org/officeDocument/2006/relationships/tags" Target="../tags/tag286.xml"/><Relationship Id="rId7" Type="http://schemas.openxmlformats.org/officeDocument/2006/relationships/notesSlide" Target="../notesSlides/notesSlide28.xml"/><Relationship Id="rId2" Type="http://schemas.openxmlformats.org/officeDocument/2006/relationships/tags" Target="../tags/tag285.xml"/><Relationship Id="rId1" Type="http://schemas.openxmlformats.org/officeDocument/2006/relationships/tags" Target="../tags/tag284.xml"/><Relationship Id="rId6" Type="http://schemas.openxmlformats.org/officeDocument/2006/relationships/slideLayout" Target="../slideLayouts/slideLayout6.xml"/><Relationship Id="rId5" Type="http://schemas.openxmlformats.org/officeDocument/2006/relationships/tags" Target="../tags/tag288.xml"/><Relationship Id="rId4" Type="http://schemas.openxmlformats.org/officeDocument/2006/relationships/tags" Target="../tags/tag287.xml"/></Relationships>
</file>

<file path=ppt/slides/_rels/slide29.xml.rels><?xml version="1.0" encoding="UTF-8" standalone="yes"?>
<Relationships xmlns="http://schemas.openxmlformats.org/package/2006/relationships"><Relationship Id="rId3" Type="http://schemas.openxmlformats.org/officeDocument/2006/relationships/tags" Target="../tags/tag291.xml"/><Relationship Id="rId7" Type="http://schemas.openxmlformats.org/officeDocument/2006/relationships/notesSlide" Target="../notesSlides/notesSlide29.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slideLayout" Target="../slideLayouts/slideLayout6.xml"/><Relationship Id="rId5" Type="http://schemas.openxmlformats.org/officeDocument/2006/relationships/tags" Target="../tags/tag293.xml"/><Relationship Id="rId4" Type="http://schemas.openxmlformats.org/officeDocument/2006/relationships/tags" Target="../tags/tag292.xml"/></Relationships>
</file>

<file path=ppt/slides/_rels/slide3.xml.rels><?xml version="1.0" encoding="UTF-8" standalone="yes"?>
<Relationships xmlns="http://schemas.openxmlformats.org/package/2006/relationships"><Relationship Id="rId8" Type="http://schemas.openxmlformats.org/officeDocument/2006/relationships/tags" Target="../tags/tag128.xml"/><Relationship Id="rId13" Type="http://schemas.openxmlformats.org/officeDocument/2006/relationships/tags" Target="../tags/tag133.xml"/><Relationship Id="rId18" Type="http://schemas.openxmlformats.org/officeDocument/2006/relationships/tags" Target="../tags/tag138.xml"/><Relationship Id="rId26" Type="http://schemas.openxmlformats.org/officeDocument/2006/relationships/image" Target="../media/image3.png"/><Relationship Id="rId3" Type="http://schemas.openxmlformats.org/officeDocument/2006/relationships/tags" Target="../tags/tag123.xml"/><Relationship Id="rId21" Type="http://schemas.openxmlformats.org/officeDocument/2006/relationships/tags" Target="../tags/tag141.xml"/><Relationship Id="rId7" Type="http://schemas.openxmlformats.org/officeDocument/2006/relationships/tags" Target="../tags/tag127.xml"/><Relationship Id="rId12" Type="http://schemas.openxmlformats.org/officeDocument/2006/relationships/tags" Target="../tags/tag132.xml"/><Relationship Id="rId17" Type="http://schemas.openxmlformats.org/officeDocument/2006/relationships/tags" Target="../tags/tag137.xml"/><Relationship Id="rId25" Type="http://schemas.openxmlformats.org/officeDocument/2006/relationships/notesSlide" Target="../notesSlides/notesSlide3.xml"/><Relationship Id="rId2" Type="http://schemas.openxmlformats.org/officeDocument/2006/relationships/tags" Target="../tags/tag122.xml"/><Relationship Id="rId16" Type="http://schemas.openxmlformats.org/officeDocument/2006/relationships/tags" Target="../tags/tag136.xml"/><Relationship Id="rId20" Type="http://schemas.openxmlformats.org/officeDocument/2006/relationships/tags" Target="../tags/tag140.xml"/><Relationship Id="rId29" Type="http://schemas.openxmlformats.org/officeDocument/2006/relationships/image" Target="../media/image6.png"/><Relationship Id="rId1" Type="http://schemas.openxmlformats.org/officeDocument/2006/relationships/tags" Target="../tags/tag121.xml"/><Relationship Id="rId6" Type="http://schemas.openxmlformats.org/officeDocument/2006/relationships/tags" Target="../tags/tag126.xml"/><Relationship Id="rId11" Type="http://schemas.openxmlformats.org/officeDocument/2006/relationships/tags" Target="../tags/tag131.xml"/><Relationship Id="rId24" Type="http://schemas.openxmlformats.org/officeDocument/2006/relationships/slideLayout" Target="../slideLayouts/slideLayout7.xml"/><Relationship Id="rId5" Type="http://schemas.openxmlformats.org/officeDocument/2006/relationships/tags" Target="../tags/tag125.xml"/><Relationship Id="rId15" Type="http://schemas.openxmlformats.org/officeDocument/2006/relationships/tags" Target="../tags/tag135.xml"/><Relationship Id="rId23" Type="http://schemas.openxmlformats.org/officeDocument/2006/relationships/tags" Target="../tags/tag143.xml"/><Relationship Id="rId28" Type="http://schemas.openxmlformats.org/officeDocument/2006/relationships/image" Target="../media/image5.png"/><Relationship Id="rId10" Type="http://schemas.openxmlformats.org/officeDocument/2006/relationships/tags" Target="../tags/tag130.xml"/><Relationship Id="rId19" Type="http://schemas.openxmlformats.org/officeDocument/2006/relationships/tags" Target="../tags/tag139.xml"/><Relationship Id="rId31" Type="http://schemas.openxmlformats.org/officeDocument/2006/relationships/image" Target="../media/image8.png"/><Relationship Id="rId4" Type="http://schemas.openxmlformats.org/officeDocument/2006/relationships/tags" Target="../tags/tag124.xml"/><Relationship Id="rId9" Type="http://schemas.openxmlformats.org/officeDocument/2006/relationships/tags" Target="../tags/tag129.xml"/><Relationship Id="rId14" Type="http://schemas.openxmlformats.org/officeDocument/2006/relationships/tags" Target="../tags/tag134.xml"/><Relationship Id="rId22" Type="http://schemas.openxmlformats.org/officeDocument/2006/relationships/tags" Target="../tags/tag142.xml"/><Relationship Id="rId27" Type="http://schemas.openxmlformats.org/officeDocument/2006/relationships/image" Target="../media/image4.png"/><Relationship Id="rId30"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tags" Target="../tags/tag296.xml"/><Relationship Id="rId7" Type="http://schemas.openxmlformats.org/officeDocument/2006/relationships/notesSlide" Target="../notesSlides/notesSlide30.xml"/><Relationship Id="rId2" Type="http://schemas.openxmlformats.org/officeDocument/2006/relationships/tags" Target="../tags/tag295.xml"/><Relationship Id="rId1" Type="http://schemas.openxmlformats.org/officeDocument/2006/relationships/tags" Target="../tags/tag294.xml"/><Relationship Id="rId6" Type="http://schemas.openxmlformats.org/officeDocument/2006/relationships/slideLayout" Target="../slideLayouts/slideLayout6.xml"/><Relationship Id="rId5" Type="http://schemas.openxmlformats.org/officeDocument/2006/relationships/tags" Target="../tags/tag298.xml"/><Relationship Id="rId4" Type="http://schemas.openxmlformats.org/officeDocument/2006/relationships/tags" Target="../tags/tag297.xml"/></Relationships>
</file>

<file path=ppt/slides/_rels/slide31.xml.rels><?xml version="1.0" encoding="UTF-8" standalone="yes"?>
<Relationships xmlns="http://schemas.openxmlformats.org/package/2006/relationships"><Relationship Id="rId3" Type="http://schemas.openxmlformats.org/officeDocument/2006/relationships/tags" Target="../tags/tag301.xml"/><Relationship Id="rId7" Type="http://schemas.openxmlformats.org/officeDocument/2006/relationships/notesSlide" Target="../notesSlides/notesSlide31.xml"/><Relationship Id="rId2" Type="http://schemas.openxmlformats.org/officeDocument/2006/relationships/tags" Target="../tags/tag300.xml"/><Relationship Id="rId1" Type="http://schemas.openxmlformats.org/officeDocument/2006/relationships/tags" Target="../tags/tag299.xml"/><Relationship Id="rId6" Type="http://schemas.openxmlformats.org/officeDocument/2006/relationships/slideLayout" Target="../slideLayouts/slideLayout6.xml"/><Relationship Id="rId5" Type="http://schemas.openxmlformats.org/officeDocument/2006/relationships/tags" Target="../tags/tag303.xml"/><Relationship Id="rId4" Type="http://schemas.openxmlformats.org/officeDocument/2006/relationships/tags" Target="../tags/tag302.xml"/></Relationships>
</file>

<file path=ppt/slides/_rels/slide32.xml.rels><?xml version="1.0" encoding="UTF-8" standalone="yes"?>
<Relationships xmlns="http://schemas.openxmlformats.org/package/2006/relationships"><Relationship Id="rId3" Type="http://schemas.openxmlformats.org/officeDocument/2006/relationships/tags" Target="../tags/tag306.xml"/><Relationship Id="rId7" Type="http://schemas.openxmlformats.org/officeDocument/2006/relationships/notesSlide" Target="../notesSlides/notesSlide32.xml"/><Relationship Id="rId2" Type="http://schemas.openxmlformats.org/officeDocument/2006/relationships/tags" Target="../tags/tag305.xml"/><Relationship Id="rId1" Type="http://schemas.openxmlformats.org/officeDocument/2006/relationships/tags" Target="../tags/tag304.xml"/><Relationship Id="rId6" Type="http://schemas.openxmlformats.org/officeDocument/2006/relationships/slideLayout" Target="../slideLayouts/slideLayout6.xml"/><Relationship Id="rId5" Type="http://schemas.openxmlformats.org/officeDocument/2006/relationships/tags" Target="../tags/tag308.xml"/><Relationship Id="rId4" Type="http://schemas.openxmlformats.org/officeDocument/2006/relationships/tags" Target="../tags/tag307.xml"/></Relationships>
</file>

<file path=ppt/slides/_rels/slide33.xml.rels><?xml version="1.0" encoding="UTF-8" standalone="yes"?>
<Relationships xmlns="http://schemas.openxmlformats.org/package/2006/relationships"><Relationship Id="rId3" Type="http://schemas.openxmlformats.org/officeDocument/2006/relationships/tags" Target="../tags/tag311.xml"/><Relationship Id="rId7" Type="http://schemas.openxmlformats.org/officeDocument/2006/relationships/notesSlide" Target="../notesSlides/notesSlide33.xml"/><Relationship Id="rId2" Type="http://schemas.openxmlformats.org/officeDocument/2006/relationships/tags" Target="../tags/tag310.xml"/><Relationship Id="rId1" Type="http://schemas.openxmlformats.org/officeDocument/2006/relationships/tags" Target="../tags/tag309.xml"/><Relationship Id="rId6" Type="http://schemas.openxmlformats.org/officeDocument/2006/relationships/slideLayout" Target="../slideLayouts/slideLayout6.xml"/><Relationship Id="rId5" Type="http://schemas.openxmlformats.org/officeDocument/2006/relationships/tags" Target="../tags/tag313.xml"/><Relationship Id="rId4" Type="http://schemas.openxmlformats.org/officeDocument/2006/relationships/tags" Target="../tags/tag312.xml"/></Relationships>
</file>

<file path=ppt/slides/_rels/slide34.xml.rels><?xml version="1.0" encoding="UTF-8" standalone="yes"?>
<Relationships xmlns="http://schemas.openxmlformats.org/package/2006/relationships"><Relationship Id="rId3" Type="http://schemas.openxmlformats.org/officeDocument/2006/relationships/tags" Target="../tags/tag316.xml"/><Relationship Id="rId7" Type="http://schemas.openxmlformats.org/officeDocument/2006/relationships/notesSlide" Target="../notesSlides/notesSlide34.xml"/><Relationship Id="rId2" Type="http://schemas.openxmlformats.org/officeDocument/2006/relationships/tags" Target="../tags/tag315.xml"/><Relationship Id="rId1" Type="http://schemas.openxmlformats.org/officeDocument/2006/relationships/tags" Target="../tags/tag314.xml"/><Relationship Id="rId6" Type="http://schemas.openxmlformats.org/officeDocument/2006/relationships/slideLayout" Target="../slideLayouts/slideLayout6.xml"/><Relationship Id="rId5" Type="http://schemas.openxmlformats.org/officeDocument/2006/relationships/tags" Target="../tags/tag318.xml"/><Relationship Id="rId4" Type="http://schemas.openxmlformats.org/officeDocument/2006/relationships/tags" Target="../tags/tag317.xml"/></Relationships>
</file>

<file path=ppt/slides/_rels/slide35.xml.rels><?xml version="1.0" encoding="UTF-8" standalone="yes"?>
<Relationships xmlns="http://schemas.openxmlformats.org/package/2006/relationships"><Relationship Id="rId3" Type="http://schemas.openxmlformats.org/officeDocument/2006/relationships/tags" Target="../tags/tag321.xml"/><Relationship Id="rId7" Type="http://schemas.openxmlformats.org/officeDocument/2006/relationships/notesSlide" Target="../notesSlides/notesSlide35.xml"/><Relationship Id="rId2" Type="http://schemas.openxmlformats.org/officeDocument/2006/relationships/tags" Target="../tags/tag320.xml"/><Relationship Id="rId1" Type="http://schemas.openxmlformats.org/officeDocument/2006/relationships/tags" Target="../tags/tag319.xml"/><Relationship Id="rId6" Type="http://schemas.openxmlformats.org/officeDocument/2006/relationships/slideLayout" Target="../slideLayouts/slideLayout6.xml"/><Relationship Id="rId5" Type="http://schemas.openxmlformats.org/officeDocument/2006/relationships/tags" Target="../tags/tag323.xml"/><Relationship Id="rId4" Type="http://schemas.openxmlformats.org/officeDocument/2006/relationships/tags" Target="../tags/tag322.xml"/></Relationships>
</file>

<file path=ppt/slides/_rels/slide36.xml.rels><?xml version="1.0" encoding="UTF-8" standalone="yes"?>
<Relationships xmlns="http://schemas.openxmlformats.org/package/2006/relationships"><Relationship Id="rId3" Type="http://schemas.openxmlformats.org/officeDocument/2006/relationships/tags" Target="../tags/tag326.xml"/><Relationship Id="rId7" Type="http://schemas.openxmlformats.org/officeDocument/2006/relationships/notesSlide" Target="../notesSlides/notesSlide36.xml"/><Relationship Id="rId2" Type="http://schemas.openxmlformats.org/officeDocument/2006/relationships/tags" Target="../tags/tag325.xml"/><Relationship Id="rId1" Type="http://schemas.openxmlformats.org/officeDocument/2006/relationships/tags" Target="../tags/tag324.xml"/><Relationship Id="rId6" Type="http://schemas.openxmlformats.org/officeDocument/2006/relationships/slideLayout" Target="../slideLayouts/slideLayout6.xml"/><Relationship Id="rId5" Type="http://schemas.openxmlformats.org/officeDocument/2006/relationships/tags" Target="../tags/tag328.xml"/><Relationship Id="rId4" Type="http://schemas.openxmlformats.org/officeDocument/2006/relationships/tags" Target="../tags/tag327.xml"/></Relationships>
</file>

<file path=ppt/slides/_rels/slide37.xml.rels><?xml version="1.0" encoding="UTF-8" standalone="yes"?>
<Relationships xmlns="http://schemas.openxmlformats.org/package/2006/relationships"><Relationship Id="rId3" Type="http://schemas.openxmlformats.org/officeDocument/2006/relationships/tags" Target="../tags/tag331.xml"/><Relationship Id="rId7" Type="http://schemas.openxmlformats.org/officeDocument/2006/relationships/notesSlide" Target="../notesSlides/notesSlide37.xml"/><Relationship Id="rId2" Type="http://schemas.openxmlformats.org/officeDocument/2006/relationships/tags" Target="../tags/tag330.xml"/><Relationship Id="rId1" Type="http://schemas.openxmlformats.org/officeDocument/2006/relationships/tags" Target="../tags/tag329.xml"/><Relationship Id="rId6" Type="http://schemas.openxmlformats.org/officeDocument/2006/relationships/slideLayout" Target="../slideLayouts/slideLayout6.xml"/><Relationship Id="rId5" Type="http://schemas.openxmlformats.org/officeDocument/2006/relationships/tags" Target="../tags/tag333.xml"/><Relationship Id="rId4" Type="http://schemas.openxmlformats.org/officeDocument/2006/relationships/tags" Target="../tags/tag332.xml"/></Relationships>
</file>

<file path=ppt/slides/_rels/slide38.xml.rels><?xml version="1.0" encoding="UTF-8" standalone="yes"?>
<Relationships xmlns="http://schemas.openxmlformats.org/package/2006/relationships"><Relationship Id="rId3" Type="http://schemas.openxmlformats.org/officeDocument/2006/relationships/tags" Target="../tags/tag336.xml"/><Relationship Id="rId7" Type="http://schemas.openxmlformats.org/officeDocument/2006/relationships/notesSlide" Target="../notesSlides/notesSlide38.xml"/><Relationship Id="rId2" Type="http://schemas.openxmlformats.org/officeDocument/2006/relationships/tags" Target="../tags/tag335.xml"/><Relationship Id="rId1" Type="http://schemas.openxmlformats.org/officeDocument/2006/relationships/tags" Target="../tags/tag334.xml"/><Relationship Id="rId6" Type="http://schemas.openxmlformats.org/officeDocument/2006/relationships/slideLayout" Target="../slideLayouts/slideLayout6.xml"/><Relationship Id="rId5" Type="http://schemas.openxmlformats.org/officeDocument/2006/relationships/tags" Target="../tags/tag338.xml"/><Relationship Id="rId4" Type="http://schemas.openxmlformats.org/officeDocument/2006/relationships/tags" Target="../tags/tag337.xml"/></Relationships>
</file>

<file path=ppt/slides/_rels/slide39.xml.rels><?xml version="1.0" encoding="UTF-8" standalone="yes"?>
<Relationships xmlns="http://schemas.openxmlformats.org/package/2006/relationships"><Relationship Id="rId3" Type="http://schemas.openxmlformats.org/officeDocument/2006/relationships/tags" Target="../tags/tag341.xml"/><Relationship Id="rId7" Type="http://schemas.openxmlformats.org/officeDocument/2006/relationships/notesSlide" Target="../notesSlides/notesSlide39.xml"/><Relationship Id="rId2" Type="http://schemas.openxmlformats.org/officeDocument/2006/relationships/tags" Target="../tags/tag340.xml"/><Relationship Id="rId1" Type="http://schemas.openxmlformats.org/officeDocument/2006/relationships/tags" Target="../tags/tag339.xml"/><Relationship Id="rId6" Type="http://schemas.openxmlformats.org/officeDocument/2006/relationships/slideLayout" Target="../slideLayouts/slideLayout6.xml"/><Relationship Id="rId5" Type="http://schemas.openxmlformats.org/officeDocument/2006/relationships/tags" Target="../tags/tag343.xml"/><Relationship Id="rId4" Type="http://schemas.openxmlformats.org/officeDocument/2006/relationships/tags" Target="../tags/tag342.xml"/></Relationships>
</file>

<file path=ppt/slides/_rels/slide4.xml.rels><?xml version="1.0" encoding="UTF-8" standalone="yes"?>
<Relationships xmlns="http://schemas.openxmlformats.org/package/2006/relationships"><Relationship Id="rId8" Type="http://schemas.openxmlformats.org/officeDocument/2006/relationships/tags" Target="../tags/tag151.xml"/><Relationship Id="rId13" Type="http://schemas.openxmlformats.org/officeDocument/2006/relationships/tags" Target="../tags/tag156.xml"/><Relationship Id="rId18" Type="http://schemas.openxmlformats.org/officeDocument/2006/relationships/slideLayout" Target="../slideLayouts/slideLayout7.xml"/><Relationship Id="rId3" Type="http://schemas.openxmlformats.org/officeDocument/2006/relationships/tags" Target="../tags/tag146.xml"/><Relationship Id="rId7" Type="http://schemas.openxmlformats.org/officeDocument/2006/relationships/tags" Target="../tags/tag150.xml"/><Relationship Id="rId12" Type="http://schemas.openxmlformats.org/officeDocument/2006/relationships/tags" Target="../tags/tag155.xml"/><Relationship Id="rId17" Type="http://schemas.openxmlformats.org/officeDocument/2006/relationships/tags" Target="../tags/tag160.xml"/><Relationship Id="rId2" Type="http://schemas.openxmlformats.org/officeDocument/2006/relationships/tags" Target="../tags/tag145.xml"/><Relationship Id="rId16" Type="http://schemas.openxmlformats.org/officeDocument/2006/relationships/tags" Target="../tags/tag159.xml"/><Relationship Id="rId1" Type="http://schemas.openxmlformats.org/officeDocument/2006/relationships/tags" Target="../tags/tag144.xml"/><Relationship Id="rId6" Type="http://schemas.openxmlformats.org/officeDocument/2006/relationships/tags" Target="../tags/tag149.xml"/><Relationship Id="rId11" Type="http://schemas.openxmlformats.org/officeDocument/2006/relationships/tags" Target="../tags/tag154.xml"/><Relationship Id="rId5" Type="http://schemas.openxmlformats.org/officeDocument/2006/relationships/tags" Target="../tags/tag148.xml"/><Relationship Id="rId15" Type="http://schemas.openxmlformats.org/officeDocument/2006/relationships/tags" Target="../tags/tag158.xml"/><Relationship Id="rId10" Type="http://schemas.openxmlformats.org/officeDocument/2006/relationships/tags" Target="../tags/tag153.xml"/><Relationship Id="rId19" Type="http://schemas.openxmlformats.org/officeDocument/2006/relationships/notesSlide" Target="../notesSlides/notesSlide4.xml"/><Relationship Id="rId4" Type="http://schemas.openxmlformats.org/officeDocument/2006/relationships/tags" Target="../tags/tag147.xml"/><Relationship Id="rId9" Type="http://schemas.openxmlformats.org/officeDocument/2006/relationships/tags" Target="../tags/tag152.xml"/><Relationship Id="rId14" Type="http://schemas.openxmlformats.org/officeDocument/2006/relationships/tags" Target="../tags/tag157.xml"/></Relationships>
</file>

<file path=ppt/slides/_rels/slide40.xml.rels><?xml version="1.0" encoding="UTF-8" standalone="yes"?>
<Relationships xmlns="http://schemas.openxmlformats.org/package/2006/relationships"><Relationship Id="rId3" Type="http://schemas.openxmlformats.org/officeDocument/2006/relationships/tags" Target="../tags/tag346.xml"/><Relationship Id="rId7" Type="http://schemas.openxmlformats.org/officeDocument/2006/relationships/notesSlide" Target="../notesSlides/notesSlide40.xml"/><Relationship Id="rId2" Type="http://schemas.openxmlformats.org/officeDocument/2006/relationships/tags" Target="../tags/tag345.xml"/><Relationship Id="rId1" Type="http://schemas.openxmlformats.org/officeDocument/2006/relationships/tags" Target="../tags/tag344.xml"/><Relationship Id="rId6" Type="http://schemas.openxmlformats.org/officeDocument/2006/relationships/slideLayout" Target="../slideLayouts/slideLayout6.xml"/><Relationship Id="rId5" Type="http://schemas.openxmlformats.org/officeDocument/2006/relationships/tags" Target="../tags/tag348.xml"/><Relationship Id="rId4" Type="http://schemas.openxmlformats.org/officeDocument/2006/relationships/tags" Target="../tags/tag347.xml"/></Relationships>
</file>

<file path=ppt/slides/_rels/slide41.xml.rels><?xml version="1.0" encoding="UTF-8" standalone="yes"?>
<Relationships xmlns="http://schemas.openxmlformats.org/package/2006/relationships"><Relationship Id="rId3" Type="http://schemas.openxmlformats.org/officeDocument/2006/relationships/tags" Target="../tags/tag351.xml"/><Relationship Id="rId7" Type="http://schemas.openxmlformats.org/officeDocument/2006/relationships/notesSlide" Target="../notesSlides/notesSlide41.xml"/><Relationship Id="rId2" Type="http://schemas.openxmlformats.org/officeDocument/2006/relationships/tags" Target="../tags/tag350.xml"/><Relationship Id="rId1" Type="http://schemas.openxmlformats.org/officeDocument/2006/relationships/tags" Target="../tags/tag349.xml"/><Relationship Id="rId6" Type="http://schemas.openxmlformats.org/officeDocument/2006/relationships/slideLayout" Target="../slideLayouts/slideLayout7.xml"/><Relationship Id="rId5" Type="http://schemas.openxmlformats.org/officeDocument/2006/relationships/tags" Target="../tags/tag353.xml"/><Relationship Id="rId4" Type="http://schemas.openxmlformats.org/officeDocument/2006/relationships/tags" Target="../tags/tag352.xml"/></Relationships>
</file>

<file path=ppt/slides/_rels/slide42.xml.rels><?xml version="1.0" encoding="UTF-8" standalone="yes"?>
<Relationships xmlns="http://schemas.openxmlformats.org/package/2006/relationships"><Relationship Id="rId3" Type="http://schemas.openxmlformats.org/officeDocument/2006/relationships/tags" Target="../tags/tag356.xml"/><Relationship Id="rId7" Type="http://schemas.openxmlformats.org/officeDocument/2006/relationships/notesSlide" Target="../notesSlides/notesSlide42.xml"/><Relationship Id="rId2" Type="http://schemas.openxmlformats.org/officeDocument/2006/relationships/tags" Target="../tags/tag355.xml"/><Relationship Id="rId1" Type="http://schemas.openxmlformats.org/officeDocument/2006/relationships/tags" Target="../tags/tag354.xml"/><Relationship Id="rId6" Type="http://schemas.openxmlformats.org/officeDocument/2006/relationships/slideLayout" Target="../slideLayouts/slideLayout7.xml"/><Relationship Id="rId5" Type="http://schemas.openxmlformats.org/officeDocument/2006/relationships/tags" Target="../tags/tag358.xml"/><Relationship Id="rId4" Type="http://schemas.openxmlformats.org/officeDocument/2006/relationships/tags" Target="../tags/tag357.xml"/></Relationships>
</file>

<file path=ppt/slides/_rels/slide43.xml.rels><?xml version="1.0" encoding="UTF-8" standalone="yes"?>
<Relationships xmlns="http://schemas.openxmlformats.org/package/2006/relationships"><Relationship Id="rId8" Type="http://schemas.openxmlformats.org/officeDocument/2006/relationships/notesSlide" Target="../notesSlides/notesSlide43.xml"/><Relationship Id="rId3" Type="http://schemas.openxmlformats.org/officeDocument/2006/relationships/tags" Target="../tags/tag361.xml"/><Relationship Id="rId7" Type="http://schemas.openxmlformats.org/officeDocument/2006/relationships/slideLayout" Target="../slideLayouts/slideLayout7.xml"/><Relationship Id="rId2" Type="http://schemas.openxmlformats.org/officeDocument/2006/relationships/tags" Target="../tags/tag360.xml"/><Relationship Id="rId1" Type="http://schemas.openxmlformats.org/officeDocument/2006/relationships/tags" Target="../tags/tag359.xml"/><Relationship Id="rId6" Type="http://schemas.openxmlformats.org/officeDocument/2006/relationships/tags" Target="../tags/tag364.xml"/><Relationship Id="rId5" Type="http://schemas.openxmlformats.org/officeDocument/2006/relationships/tags" Target="../tags/tag363.xml"/><Relationship Id="rId4" Type="http://schemas.openxmlformats.org/officeDocument/2006/relationships/tags" Target="../tags/tag362.xml"/></Relationships>
</file>

<file path=ppt/slides/_rels/slide44.xml.rels><?xml version="1.0" encoding="UTF-8" standalone="yes"?>
<Relationships xmlns="http://schemas.openxmlformats.org/package/2006/relationships"><Relationship Id="rId3" Type="http://schemas.openxmlformats.org/officeDocument/2006/relationships/tags" Target="../tags/tag367.xml"/><Relationship Id="rId7" Type="http://schemas.openxmlformats.org/officeDocument/2006/relationships/notesSlide" Target="../notesSlides/notesSlide44.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slideLayout" Target="../slideLayouts/slideLayout7.xml"/><Relationship Id="rId5" Type="http://schemas.openxmlformats.org/officeDocument/2006/relationships/tags" Target="../tags/tag369.xml"/><Relationship Id="rId4" Type="http://schemas.openxmlformats.org/officeDocument/2006/relationships/tags" Target="../tags/tag368.xml"/></Relationships>
</file>

<file path=ppt/slides/_rels/slide45.xml.rels><?xml version="1.0" encoding="UTF-8" standalone="yes"?>
<Relationships xmlns="http://schemas.openxmlformats.org/package/2006/relationships"><Relationship Id="rId8" Type="http://schemas.openxmlformats.org/officeDocument/2006/relationships/notesSlide" Target="../notesSlides/notesSlide45.xml"/><Relationship Id="rId3" Type="http://schemas.openxmlformats.org/officeDocument/2006/relationships/tags" Target="../tags/tag372.xml"/><Relationship Id="rId7" Type="http://schemas.openxmlformats.org/officeDocument/2006/relationships/slideLayout" Target="../slideLayouts/slideLayout7.xml"/><Relationship Id="rId2" Type="http://schemas.openxmlformats.org/officeDocument/2006/relationships/tags" Target="../tags/tag371.xml"/><Relationship Id="rId1" Type="http://schemas.openxmlformats.org/officeDocument/2006/relationships/tags" Target="../tags/tag370.xml"/><Relationship Id="rId6" Type="http://schemas.openxmlformats.org/officeDocument/2006/relationships/tags" Target="../tags/tag375.xml"/><Relationship Id="rId5" Type="http://schemas.openxmlformats.org/officeDocument/2006/relationships/tags" Target="../tags/tag374.xml"/><Relationship Id="rId4" Type="http://schemas.openxmlformats.org/officeDocument/2006/relationships/tags" Target="../tags/tag373.xml"/></Relationships>
</file>

<file path=ppt/slides/_rels/slide46.xml.rels><?xml version="1.0" encoding="UTF-8" standalone="yes"?>
<Relationships xmlns="http://schemas.openxmlformats.org/package/2006/relationships"><Relationship Id="rId3" Type="http://schemas.openxmlformats.org/officeDocument/2006/relationships/tags" Target="../tags/tag378.xml"/><Relationship Id="rId7" Type="http://schemas.openxmlformats.org/officeDocument/2006/relationships/notesSlide" Target="../notesSlides/notesSlide46.xml"/><Relationship Id="rId2" Type="http://schemas.openxmlformats.org/officeDocument/2006/relationships/tags" Target="../tags/tag377.xml"/><Relationship Id="rId1" Type="http://schemas.openxmlformats.org/officeDocument/2006/relationships/tags" Target="../tags/tag376.xml"/><Relationship Id="rId6" Type="http://schemas.openxmlformats.org/officeDocument/2006/relationships/slideLayout" Target="../slideLayouts/slideLayout7.xml"/><Relationship Id="rId5" Type="http://schemas.openxmlformats.org/officeDocument/2006/relationships/tags" Target="../tags/tag380.xml"/><Relationship Id="rId4" Type="http://schemas.openxmlformats.org/officeDocument/2006/relationships/tags" Target="../tags/tag379.xml"/></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7.xml"/><Relationship Id="rId3" Type="http://schemas.openxmlformats.org/officeDocument/2006/relationships/tags" Target="../tags/tag383.xml"/><Relationship Id="rId7" Type="http://schemas.openxmlformats.org/officeDocument/2006/relationships/slideLayout" Target="../slideLayouts/slideLayout7.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tags" Target="../tags/tag386.xml"/><Relationship Id="rId5" Type="http://schemas.openxmlformats.org/officeDocument/2006/relationships/tags" Target="../tags/tag385.xml"/><Relationship Id="rId10" Type="http://schemas.openxmlformats.org/officeDocument/2006/relationships/image" Target="../media/image23.png"/><Relationship Id="rId4" Type="http://schemas.openxmlformats.org/officeDocument/2006/relationships/tags" Target="../tags/tag384.xml"/><Relationship Id="rId9" Type="http://schemas.openxmlformats.org/officeDocument/2006/relationships/image" Target="../media/image22.png"/></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3" Type="http://schemas.openxmlformats.org/officeDocument/2006/relationships/tags" Target="../tags/tag389.xml"/><Relationship Id="rId7" Type="http://schemas.openxmlformats.org/officeDocument/2006/relationships/slideLayout" Target="../slideLayouts/slideLayout7.xml"/><Relationship Id="rId2" Type="http://schemas.openxmlformats.org/officeDocument/2006/relationships/tags" Target="../tags/tag388.xml"/><Relationship Id="rId1" Type="http://schemas.openxmlformats.org/officeDocument/2006/relationships/tags" Target="../tags/tag387.xml"/><Relationship Id="rId6" Type="http://schemas.openxmlformats.org/officeDocument/2006/relationships/tags" Target="../tags/tag392.xml"/><Relationship Id="rId5" Type="http://schemas.openxmlformats.org/officeDocument/2006/relationships/tags" Target="../tags/tag391.xml"/><Relationship Id="rId10" Type="http://schemas.openxmlformats.org/officeDocument/2006/relationships/image" Target="../media/image23.png"/><Relationship Id="rId4" Type="http://schemas.openxmlformats.org/officeDocument/2006/relationships/tags" Target="../tags/tag390.xml"/><Relationship Id="rId9" Type="http://schemas.openxmlformats.org/officeDocument/2006/relationships/image" Target="../media/image22.png"/></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9.xml"/><Relationship Id="rId3" Type="http://schemas.openxmlformats.org/officeDocument/2006/relationships/tags" Target="../tags/tag395.xml"/><Relationship Id="rId7" Type="http://schemas.openxmlformats.org/officeDocument/2006/relationships/slideLayout" Target="../slideLayouts/slideLayout7.xml"/><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tags" Target="../tags/tag398.xml"/><Relationship Id="rId5" Type="http://schemas.openxmlformats.org/officeDocument/2006/relationships/tags" Target="../tags/tag397.xml"/><Relationship Id="rId4" Type="http://schemas.openxmlformats.org/officeDocument/2006/relationships/tags" Target="../tags/tag396.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tags" Target="../tags/tag168.xml"/><Relationship Id="rId3" Type="http://schemas.openxmlformats.org/officeDocument/2006/relationships/tags" Target="../tags/tag163.xml"/><Relationship Id="rId7" Type="http://schemas.openxmlformats.org/officeDocument/2006/relationships/tags" Target="../tags/tag167.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tags" Target="../tags/tag166.xml"/><Relationship Id="rId11" Type="http://schemas.openxmlformats.org/officeDocument/2006/relationships/notesSlide" Target="../notesSlides/notesSlide5.xml"/><Relationship Id="rId5" Type="http://schemas.openxmlformats.org/officeDocument/2006/relationships/tags" Target="../tags/tag165.xml"/><Relationship Id="rId10" Type="http://schemas.openxmlformats.org/officeDocument/2006/relationships/slideLayout" Target="../slideLayouts/slideLayout7.xml"/><Relationship Id="rId4" Type="http://schemas.openxmlformats.org/officeDocument/2006/relationships/tags" Target="../tags/tag164.xml"/><Relationship Id="rId9" Type="http://schemas.openxmlformats.org/officeDocument/2006/relationships/tags" Target="../tags/tag169.xml"/></Relationships>
</file>

<file path=ppt/slides/_rels/slide50.xml.rels><?xml version="1.0" encoding="UTF-8" standalone="yes"?>
<Relationships xmlns="http://schemas.openxmlformats.org/package/2006/relationships"><Relationship Id="rId3" Type="http://schemas.openxmlformats.org/officeDocument/2006/relationships/tags" Target="../tags/tag401.xml"/><Relationship Id="rId7" Type="http://schemas.openxmlformats.org/officeDocument/2006/relationships/notesSlide" Target="../notesSlides/notesSlide50.xml"/><Relationship Id="rId2" Type="http://schemas.openxmlformats.org/officeDocument/2006/relationships/tags" Target="../tags/tag400.xml"/><Relationship Id="rId1" Type="http://schemas.openxmlformats.org/officeDocument/2006/relationships/tags" Target="../tags/tag399.xml"/><Relationship Id="rId6" Type="http://schemas.openxmlformats.org/officeDocument/2006/relationships/slideLayout" Target="../slideLayouts/slideLayout7.xml"/><Relationship Id="rId5" Type="http://schemas.openxmlformats.org/officeDocument/2006/relationships/tags" Target="../tags/tag403.xml"/><Relationship Id="rId4" Type="http://schemas.openxmlformats.org/officeDocument/2006/relationships/tags" Target="../tags/tag402.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3" Type="http://schemas.openxmlformats.org/officeDocument/2006/relationships/tags" Target="../tags/tag406.xml"/><Relationship Id="rId7" Type="http://schemas.openxmlformats.org/officeDocument/2006/relationships/slideLayout" Target="../slideLayouts/slideLayout7.xml"/><Relationship Id="rId2" Type="http://schemas.openxmlformats.org/officeDocument/2006/relationships/tags" Target="../tags/tag405.xml"/><Relationship Id="rId1" Type="http://schemas.openxmlformats.org/officeDocument/2006/relationships/tags" Target="../tags/tag404.xml"/><Relationship Id="rId6" Type="http://schemas.openxmlformats.org/officeDocument/2006/relationships/tags" Target="../tags/tag409.xml"/><Relationship Id="rId5" Type="http://schemas.openxmlformats.org/officeDocument/2006/relationships/tags" Target="../tags/tag408.xml"/><Relationship Id="rId4" Type="http://schemas.openxmlformats.org/officeDocument/2006/relationships/tags" Target="../tags/tag407.xml"/></Relationships>
</file>

<file path=ppt/slides/_rels/slide52.xml.rels><?xml version="1.0" encoding="UTF-8" standalone="yes"?>
<Relationships xmlns="http://schemas.openxmlformats.org/package/2006/relationships"><Relationship Id="rId3" Type="http://schemas.openxmlformats.org/officeDocument/2006/relationships/tags" Target="../tags/tag412.xml"/><Relationship Id="rId7" Type="http://schemas.openxmlformats.org/officeDocument/2006/relationships/notesSlide" Target="../notesSlides/notesSlide52.xml"/><Relationship Id="rId2" Type="http://schemas.openxmlformats.org/officeDocument/2006/relationships/tags" Target="../tags/tag411.xml"/><Relationship Id="rId1" Type="http://schemas.openxmlformats.org/officeDocument/2006/relationships/tags" Target="../tags/tag410.xml"/><Relationship Id="rId6" Type="http://schemas.openxmlformats.org/officeDocument/2006/relationships/slideLayout" Target="../slideLayouts/slideLayout7.xml"/><Relationship Id="rId5" Type="http://schemas.openxmlformats.org/officeDocument/2006/relationships/tags" Target="../tags/tag414.xml"/><Relationship Id="rId4" Type="http://schemas.openxmlformats.org/officeDocument/2006/relationships/tags" Target="../tags/tag413.xml"/></Relationships>
</file>

<file path=ppt/slides/_rels/slide53.xml.rels><?xml version="1.0" encoding="UTF-8" standalone="yes"?>
<Relationships xmlns="http://schemas.openxmlformats.org/package/2006/relationships"><Relationship Id="rId3" Type="http://schemas.openxmlformats.org/officeDocument/2006/relationships/tags" Target="../tags/tag417.xml"/><Relationship Id="rId7" Type="http://schemas.openxmlformats.org/officeDocument/2006/relationships/notesSlide" Target="../notesSlides/notesSlide53.xml"/><Relationship Id="rId2" Type="http://schemas.openxmlformats.org/officeDocument/2006/relationships/tags" Target="../tags/tag416.xml"/><Relationship Id="rId1" Type="http://schemas.openxmlformats.org/officeDocument/2006/relationships/tags" Target="../tags/tag415.xml"/><Relationship Id="rId6" Type="http://schemas.openxmlformats.org/officeDocument/2006/relationships/slideLayout" Target="../slideLayouts/slideLayout7.xml"/><Relationship Id="rId5" Type="http://schemas.openxmlformats.org/officeDocument/2006/relationships/tags" Target="../tags/tag419.xml"/><Relationship Id="rId4" Type="http://schemas.openxmlformats.org/officeDocument/2006/relationships/tags" Target="../tags/tag418.xml"/></Relationships>
</file>

<file path=ppt/slides/_rels/slide54.xml.rels><?xml version="1.0" encoding="UTF-8" standalone="yes"?>
<Relationships xmlns="http://schemas.openxmlformats.org/package/2006/relationships"><Relationship Id="rId3" Type="http://schemas.openxmlformats.org/officeDocument/2006/relationships/tags" Target="../tags/tag422.xml"/><Relationship Id="rId7" Type="http://schemas.openxmlformats.org/officeDocument/2006/relationships/notesSlide" Target="../notesSlides/notesSlide54.xml"/><Relationship Id="rId2" Type="http://schemas.openxmlformats.org/officeDocument/2006/relationships/tags" Target="../tags/tag421.xml"/><Relationship Id="rId1" Type="http://schemas.openxmlformats.org/officeDocument/2006/relationships/tags" Target="../tags/tag420.xml"/><Relationship Id="rId6" Type="http://schemas.openxmlformats.org/officeDocument/2006/relationships/slideLayout" Target="../slideLayouts/slideLayout7.xml"/><Relationship Id="rId5" Type="http://schemas.openxmlformats.org/officeDocument/2006/relationships/tags" Target="../tags/tag424.xml"/><Relationship Id="rId4" Type="http://schemas.openxmlformats.org/officeDocument/2006/relationships/tags" Target="../tags/tag423.xml"/></Relationships>
</file>

<file path=ppt/slides/_rels/slide55.xml.rels><?xml version="1.0" encoding="UTF-8" standalone="yes"?>
<Relationships xmlns="http://schemas.openxmlformats.org/package/2006/relationships"><Relationship Id="rId3" Type="http://schemas.openxmlformats.org/officeDocument/2006/relationships/tags" Target="../tags/tag427.xml"/><Relationship Id="rId7" Type="http://schemas.openxmlformats.org/officeDocument/2006/relationships/notesSlide" Target="../notesSlides/notesSlide55.xml"/><Relationship Id="rId2" Type="http://schemas.openxmlformats.org/officeDocument/2006/relationships/tags" Target="../tags/tag426.xml"/><Relationship Id="rId1" Type="http://schemas.openxmlformats.org/officeDocument/2006/relationships/tags" Target="../tags/tag425.xml"/><Relationship Id="rId6" Type="http://schemas.openxmlformats.org/officeDocument/2006/relationships/slideLayout" Target="../slideLayouts/slideLayout7.xml"/><Relationship Id="rId5" Type="http://schemas.openxmlformats.org/officeDocument/2006/relationships/tags" Target="../tags/tag429.xml"/><Relationship Id="rId4" Type="http://schemas.openxmlformats.org/officeDocument/2006/relationships/tags" Target="../tags/tag428.xml"/></Relationships>
</file>

<file path=ppt/slides/_rels/slide56.xml.rels><?xml version="1.0" encoding="UTF-8" standalone="yes"?>
<Relationships xmlns="http://schemas.openxmlformats.org/package/2006/relationships"><Relationship Id="rId3" Type="http://schemas.openxmlformats.org/officeDocument/2006/relationships/tags" Target="../tags/tag432.xml"/><Relationship Id="rId7" Type="http://schemas.openxmlformats.org/officeDocument/2006/relationships/notesSlide" Target="../notesSlides/notesSlide56.xml"/><Relationship Id="rId2" Type="http://schemas.openxmlformats.org/officeDocument/2006/relationships/tags" Target="../tags/tag431.xml"/><Relationship Id="rId1" Type="http://schemas.openxmlformats.org/officeDocument/2006/relationships/tags" Target="../tags/tag430.xml"/><Relationship Id="rId6" Type="http://schemas.openxmlformats.org/officeDocument/2006/relationships/slideLayout" Target="../slideLayouts/slideLayout7.xml"/><Relationship Id="rId5" Type="http://schemas.openxmlformats.org/officeDocument/2006/relationships/tags" Target="../tags/tag434.xml"/><Relationship Id="rId4" Type="http://schemas.openxmlformats.org/officeDocument/2006/relationships/tags" Target="../tags/tag433.xml"/></Relationships>
</file>

<file path=ppt/slides/_rels/slide5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37.xml"/><Relationship Id="rId7" Type="http://schemas.openxmlformats.org/officeDocument/2006/relationships/notesSlide" Target="../notesSlides/notesSlide57.xml"/><Relationship Id="rId2" Type="http://schemas.openxmlformats.org/officeDocument/2006/relationships/tags" Target="../tags/tag436.xml"/><Relationship Id="rId1" Type="http://schemas.openxmlformats.org/officeDocument/2006/relationships/tags" Target="../tags/tag435.xml"/><Relationship Id="rId6" Type="http://schemas.openxmlformats.org/officeDocument/2006/relationships/slideLayout" Target="../slideLayouts/slideLayout7.xml"/><Relationship Id="rId5" Type="http://schemas.openxmlformats.org/officeDocument/2006/relationships/tags" Target="../tags/tag439.xml"/><Relationship Id="rId4" Type="http://schemas.openxmlformats.org/officeDocument/2006/relationships/tags" Target="../tags/tag438.xml"/></Relationships>
</file>

<file path=ppt/slides/_rels/slide5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42.xml"/><Relationship Id="rId7" Type="http://schemas.openxmlformats.org/officeDocument/2006/relationships/notesSlide" Target="../notesSlides/notesSlide58.xml"/><Relationship Id="rId2" Type="http://schemas.openxmlformats.org/officeDocument/2006/relationships/tags" Target="../tags/tag441.xml"/><Relationship Id="rId1" Type="http://schemas.openxmlformats.org/officeDocument/2006/relationships/tags" Target="../tags/tag440.xml"/><Relationship Id="rId6" Type="http://schemas.openxmlformats.org/officeDocument/2006/relationships/slideLayout" Target="../slideLayouts/slideLayout7.xml"/><Relationship Id="rId5" Type="http://schemas.openxmlformats.org/officeDocument/2006/relationships/tags" Target="../tags/tag444.xml"/><Relationship Id="rId4" Type="http://schemas.openxmlformats.org/officeDocument/2006/relationships/tags" Target="../tags/tag443.xml"/></Relationships>
</file>

<file path=ppt/slides/_rels/slide5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47.xml"/><Relationship Id="rId7" Type="http://schemas.openxmlformats.org/officeDocument/2006/relationships/notesSlide" Target="../notesSlides/notesSlide59.xml"/><Relationship Id="rId2" Type="http://schemas.openxmlformats.org/officeDocument/2006/relationships/tags" Target="../tags/tag446.xml"/><Relationship Id="rId1" Type="http://schemas.openxmlformats.org/officeDocument/2006/relationships/tags" Target="../tags/tag445.xml"/><Relationship Id="rId6" Type="http://schemas.openxmlformats.org/officeDocument/2006/relationships/slideLayout" Target="../slideLayouts/slideLayout7.xml"/><Relationship Id="rId5" Type="http://schemas.openxmlformats.org/officeDocument/2006/relationships/tags" Target="../tags/tag449.xml"/><Relationship Id="rId4" Type="http://schemas.openxmlformats.org/officeDocument/2006/relationships/tags" Target="../tags/tag448.xml"/></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72.xml"/><Relationship Id="rId7" Type="http://schemas.openxmlformats.org/officeDocument/2006/relationships/notesSlide" Target="../notesSlides/notesSlide6.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slideLayout" Target="../slideLayouts/slideLayout7.xml"/><Relationship Id="rId5" Type="http://schemas.openxmlformats.org/officeDocument/2006/relationships/tags" Target="../tags/tag174.xml"/><Relationship Id="rId4" Type="http://schemas.openxmlformats.org/officeDocument/2006/relationships/tags" Target="../tags/tag173.xml"/></Relationships>
</file>

<file path=ppt/slides/_rels/slide6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52.xml"/><Relationship Id="rId7" Type="http://schemas.openxmlformats.org/officeDocument/2006/relationships/notesSlide" Target="../notesSlides/notesSlide60.xml"/><Relationship Id="rId2" Type="http://schemas.openxmlformats.org/officeDocument/2006/relationships/tags" Target="../tags/tag451.xml"/><Relationship Id="rId1" Type="http://schemas.openxmlformats.org/officeDocument/2006/relationships/tags" Target="../tags/tag450.xml"/><Relationship Id="rId6" Type="http://schemas.openxmlformats.org/officeDocument/2006/relationships/slideLayout" Target="../slideLayouts/slideLayout7.xml"/><Relationship Id="rId5" Type="http://schemas.openxmlformats.org/officeDocument/2006/relationships/tags" Target="../tags/tag454.xml"/><Relationship Id="rId4" Type="http://schemas.openxmlformats.org/officeDocument/2006/relationships/tags" Target="../tags/tag453.xml"/></Relationships>
</file>

<file path=ppt/slides/_rels/slide6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tags" Target="../tags/tag457.xml"/><Relationship Id="rId7" Type="http://schemas.openxmlformats.org/officeDocument/2006/relationships/notesSlide" Target="../notesSlides/notesSlide61.xml"/><Relationship Id="rId2" Type="http://schemas.openxmlformats.org/officeDocument/2006/relationships/tags" Target="../tags/tag456.xml"/><Relationship Id="rId1" Type="http://schemas.openxmlformats.org/officeDocument/2006/relationships/tags" Target="../tags/tag455.xml"/><Relationship Id="rId6" Type="http://schemas.openxmlformats.org/officeDocument/2006/relationships/slideLayout" Target="../slideLayouts/slideLayout7.xml"/><Relationship Id="rId5" Type="http://schemas.openxmlformats.org/officeDocument/2006/relationships/tags" Target="../tags/tag459.xml"/><Relationship Id="rId4" Type="http://schemas.openxmlformats.org/officeDocument/2006/relationships/tags" Target="../tags/tag458.xml"/></Relationships>
</file>

<file path=ppt/slides/_rels/slide6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tags" Target="../tags/tag462.xml"/><Relationship Id="rId7" Type="http://schemas.openxmlformats.org/officeDocument/2006/relationships/notesSlide" Target="../notesSlides/notesSlide62.xml"/><Relationship Id="rId2" Type="http://schemas.openxmlformats.org/officeDocument/2006/relationships/tags" Target="../tags/tag461.xml"/><Relationship Id="rId1" Type="http://schemas.openxmlformats.org/officeDocument/2006/relationships/tags" Target="../tags/tag460.xml"/><Relationship Id="rId6" Type="http://schemas.openxmlformats.org/officeDocument/2006/relationships/slideLayout" Target="../slideLayouts/slideLayout7.xml"/><Relationship Id="rId5" Type="http://schemas.openxmlformats.org/officeDocument/2006/relationships/tags" Target="../tags/tag464.xml"/><Relationship Id="rId4" Type="http://schemas.openxmlformats.org/officeDocument/2006/relationships/tags" Target="../tags/tag463.xml"/></Relationships>
</file>

<file path=ppt/slides/_rels/slide6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467.xml"/><Relationship Id="rId7" Type="http://schemas.openxmlformats.org/officeDocument/2006/relationships/notesSlide" Target="../notesSlides/notesSlide63.xml"/><Relationship Id="rId2" Type="http://schemas.openxmlformats.org/officeDocument/2006/relationships/tags" Target="../tags/tag466.xml"/><Relationship Id="rId1" Type="http://schemas.openxmlformats.org/officeDocument/2006/relationships/tags" Target="../tags/tag465.xml"/><Relationship Id="rId6" Type="http://schemas.openxmlformats.org/officeDocument/2006/relationships/slideLayout" Target="../slideLayouts/slideLayout7.xml"/><Relationship Id="rId5" Type="http://schemas.openxmlformats.org/officeDocument/2006/relationships/tags" Target="../tags/tag469.xml"/><Relationship Id="rId4" Type="http://schemas.openxmlformats.org/officeDocument/2006/relationships/tags" Target="../tags/tag468.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3" Type="http://schemas.openxmlformats.org/officeDocument/2006/relationships/tags" Target="../tags/tag472.xml"/><Relationship Id="rId7" Type="http://schemas.openxmlformats.org/officeDocument/2006/relationships/slideLayout" Target="../slideLayouts/slideLayout7.xml"/><Relationship Id="rId2" Type="http://schemas.openxmlformats.org/officeDocument/2006/relationships/tags" Target="../tags/tag471.xml"/><Relationship Id="rId1" Type="http://schemas.openxmlformats.org/officeDocument/2006/relationships/tags" Target="../tags/tag470.xml"/><Relationship Id="rId6" Type="http://schemas.openxmlformats.org/officeDocument/2006/relationships/tags" Target="../tags/tag475.xml"/><Relationship Id="rId5" Type="http://schemas.openxmlformats.org/officeDocument/2006/relationships/tags" Target="../tags/tag474.xml"/><Relationship Id="rId4" Type="http://schemas.openxmlformats.org/officeDocument/2006/relationships/tags" Target="../tags/tag473.xml"/></Relationships>
</file>

<file path=ppt/slides/_rels/slide65.xml.rels><?xml version="1.0" encoding="UTF-8" standalone="yes"?>
<Relationships xmlns="http://schemas.openxmlformats.org/package/2006/relationships"><Relationship Id="rId8" Type="http://schemas.openxmlformats.org/officeDocument/2006/relationships/notesSlide" Target="../notesSlides/notesSlide65.xml"/><Relationship Id="rId3" Type="http://schemas.openxmlformats.org/officeDocument/2006/relationships/tags" Target="../tags/tag478.xml"/><Relationship Id="rId7" Type="http://schemas.openxmlformats.org/officeDocument/2006/relationships/slideLayout" Target="../slideLayouts/slideLayout7.xml"/><Relationship Id="rId2" Type="http://schemas.openxmlformats.org/officeDocument/2006/relationships/tags" Target="../tags/tag477.xml"/><Relationship Id="rId1" Type="http://schemas.openxmlformats.org/officeDocument/2006/relationships/tags" Target="../tags/tag476.xml"/><Relationship Id="rId6" Type="http://schemas.openxmlformats.org/officeDocument/2006/relationships/tags" Target="../tags/tag481.xml"/><Relationship Id="rId5" Type="http://schemas.openxmlformats.org/officeDocument/2006/relationships/tags" Target="../tags/tag480.xml"/><Relationship Id="rId4" Type="http://schemas.openxmlformats.org/officeDocument/2006/relationships/tags" Target="../tags/tag479.xml"/></Relationships>
</file>

<file path=ppt/slides/_rels/slide66.xml.rels><?xml version="1.0" encoding="UTF-8" standalone="yes"?>
<Relationships xmlns="http://schemas.openxmlformats.org/package/2006/relationships"><Relationship Id="rId8" Type="http://schemas.openxmlformats.org/officeDocument/2006/relationships/notesSlide" Target="../notesSlides/notesSlide66.xml"/><Relationship Id="rId3" Type="http://schemas.openxmlformats.org/officeDocument/2006/relationships/tags" Target="../tags/tag484.xml"/><Relationship Id="rId7" Type="http://schemas.openxmlformats.org/officeDocument/2006/relationships/slideLayout" Target="../slideLayouts/slideLayout7.xml"/><Relationship Id="rId2" Type="http://schemas.openxmlformats.org/officeDocument/2006/relationships/tags" Target="../tags/tag483.xml"/><Relationship Id="rId1" Type="http://schemas.openxmlformats.org/officeDocument/2006/relationships/tags" Target="../tags/tag482.xml"/><Relationship Id="rId6" Type="http://schemas.openxmlformats.org/officeDocument/2006/relationships/tags" Target="../tags/tag487.xml"/><Relationship Id="rId5" Type="http://schemas.openxmlformats.org/officeDocument/2006/relationships/tags" Target="../tags/tag486.xml"/><Relationship Id="rId4" Type="http://schemas.openxmlformats.org/officeDocument/2006/relationships/tags" Target="../tags/tag485.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3" Type="http://schemas.openxmlformats.org/officeDocument/2006/relationships/tags" Target="../tags/tag490.xml"/><Relationship Id="rId7" Type="http://schemas.openxmlformats.org/officeDocument/2006/relationships/slideLayout" Target="../slideLayouts/slideLayout7.xml"/><Relationship Id="rId2" Type="http://schemas.openxmlformats.org/officeDocument/2006/relationships/tags" Target="../tags/tag489.xml"/><Relationship Id="rId1" Type="http://schemas.openxmlformats.org/officeDocument/2006/relationships/tags" Target="../tags/tag488.xml"/><Relationship Id="rId6" Type="http://schemas.openxmlformats.org/officeDocument/2006/relationships/tags" Target="../tags/tag493.xml"/><Relationship Id="rId5" Type="http://schemas.openxmlformats.org/officeDocument/2006/relationships/tags" Target="../tags/tag492.xml"/><Relationship Id="rId4" Type="http://schemas.openxmlformats.org/officeDocument/2006/relationships/tags" Target="../tags/tag491.xml"/></Relationships>
</file>

<file path=ppt/slides/_rels/slide6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496.xml"/><Relationship Id="rId7" Type="http://schemas.openxmlformats.org/officeDocument/2006/relationships/notesSlide" Target="../notesSlides/notesSlide68.xml"/><Relationship Id="rId2" Type="http://schemas.openxmlformats.org/officeDocument/2006/relationships/tags" Target="../tags/tag495.xml"/><Relationship Id="rId1" Type="http://schemas.openxmlformats.org/officeDocument/2006/relationships/tags" Target="../tags/tag494.xml"/><Relationship Id="rId6" Type="http://schemas.openxmlformats.org/officeDocument/2006/relationships/slideLayout" Target="../slideLayouts/slideLayout7.xml"/><Relationship Id="rId5" Type="http://schemas.openxmlformats.org/officeDocument/2006/relationships/tags" Target="../tags/tag498.xml"/><Relationship Id="rId4" Type="http://schemas.openxmlformats.org/officeDocument/2006/relationships/tags" Target="../tags/tag497.xml"/></Relationships>
</file>

<file path=ppt/slides/_rels/slide6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501.xml"/><Relationship Id="rId7" Type="http://schemas.openxmlformats.org/officeDocument/2006/relationships/notesSlide" Target="../notesSlides/notesSlide69.xml"/><Relationship Id="rId2" Type="http://schemas.openxmlformats.org/officeDocument/2006/relationships/tags" Target="../tags/tag500.xml"/><Relationship Id="rId1" Type="http://schemas.openxmlformats.org/officeDocument/2006/relationships/tags" Target="../tags/tag499.xml"/><Relationship Id="rId6" Type="http://schemas.openxmlformats.org/officeDocument/2006/relationships/slideLayout" Target="../slideLayouts/slideLayout7.xml"/><Relationship Id="rId5" Type="http://schemas.openxmlformats.org/officeDocument/2006/relationships/tags" Target="../tags/tag503.xml"/><Relationship Id="rId4" Type="http://schemas.openxmlformats.org/officeDocument/2006/relationships/tags" Target="../tags/tag50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77.xml"/><Relationship Id="rId7" Type="http://schemas.openxmlformats.org/officeDocument/2006/relationships/notesSlide" Target="../notesSlides/notesSlide7.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slideLayout" Target="../slideLayouts/slideLayout7.xml"/><Relationship Id="rId5" Type="http://schemas.openxmlformats.org/officeDocument/2006/relationships/tags" Target="../tags/tag179.xml"/><Relationship Id="rId4" Type="http://schemas.openxmlformats.org/officeDocument/2006/relationships/tags" Target="../tags/tag178.xml"/><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tags" Target="../tags/tag506.xml"/><Relationship Id="rId7" Type="http://schemas.openxmlformats.org/officeDocument/2006/relationships/notesSlide" Target="../notesSlides/notesSlide70.xml"/><Relationship Id="rId2" Type="http://schemas.openxmlformats.org/officeDocument/2006/relationships/tags" Target="../tags/tag505.xml"/><Relationship Id="rId1" Type="http://schemas.openxmlformats.org/officeDocument/2006/relationships/tags" Target="../tags/tag504.xml"/><Relationship Id="rId6" Type="http://schemas.openxmlformats.org/officeDocument/2006/relationships/slideLayout" Target="../slideLayouts/slideLayout7.xml"/><Relationship Id="rId5" Type="http://schemas.openxmlformats.org/officeDocument/2006/relationships/tags" Target="../tags/tag508.xml"/><Relationship Id="rId4" Type="http://schemas.openxmlformats.org/officeDocument/2006/relationships/tags" Target="../tags/tag507.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3" Type="http://schemas.openxmlformats.org/officeDocument/2006/relationships/tags" Target="../tags/tag511.xml"/><Relationship Id="rId7" Type="http://schemas.openxmlformats.org/officeDocument/2006/relationships/slideLayout" Target="../slideLayouts/slideLayout7.xml"/><Relationship Id="rId2" Type="http://schemas.openxmlformats.org/officeDocument/2006/relationships/tags" Target="../tags/tag510.xml"/><Relationship Id="rId1" Type="http://schemas.openxmlformats.org/officeDocument/2006/relationships/tags" Target="../tags/tag509.xml"/><Relationship Id="rId6" Type="http://schemas.openxmlformats.org/officeDocument/2006/relationships/tags" Target="../tags/tag514.xml"/><Relationship Id="rId5" Type="http://schemas.openxmlformats.org/officeDocument/2006/relationships/tags" Target="../tags/tag513.xml"/><Relationship Id="rId4" Type="http://schemas.openxmlformats.org/officeDocument/2006/relationships/tags" Target="../tags/tag512.xml"/><Relationship Id="rId9" Type="http://schemas.openxmlformats.org/officeDocument/2006/relationships/image" Target="../media/image29.png"/></Relationships>
</file>

<file path=ppt/slides/_rels/slide72.xml.rels><?xml version="1.0" encoding="UTF-8" standalone="yes"?>
<Relationships xmlns="http://schemas.openxmlformats.org/package/2006/relationships"><Relationship Id="rId8" Type="http://schemas.openxmlformats.org/officeDocument/2006/relationships/notesSlide" Target="../notesSlides/notesSlide72.xml"/><Relationship Id="rId3" Type="http://schemas.openxmlformats.org/officeDocument/2006/relationships/tags" Target="../tags/tag517.xml"/><Relationship Id="rId7" Type="http://schemas.openxmlformats.org/officeDocument/2006/relationships/slideLayout" Target="../slideLayouts/slideLayout7.xml"/><Relationship Id="rId2" Type="http://schemas.openxmlformats.org/officeDocument/2006/relationships/tags" Target="../tags/tag516.xml"/><Relationship Id="rId1" Type="http://schemas.openxmlformats.org/officeDocument/2006/relationships/tags" Target="../tags/tag515.xml"/><Relationship Id="rId6" Type="http://schemas.openxmlformats.org/officeDocument/2006/relationships/tags" Target="../tags/tag520.xml"/><Relationship Id="rId5" Type="http://schemas.openxmlformats.org/officeDocument/2006/relationships/tags" Target="../tags/tag519.xml"/><Relationship Id="rId4" Type="http://schemas.openxmlformats.org/officeDocument/2006/relationships/tags" Target="../tags/tag518.xml"/><Relationship Id="rId9" Type="http://schemas.openxmlformats.org/officeDocument/2006/relationships/image" Target="../media/image30.png"/></Relationships>
</file>

<file path=ppt/slides/_rels/slide73.xml.rels><?xml version="1.0" encoding="UTF-8" standalone="yes"?>
<Relationships xmlns="http://schemas.openxmlformats.org/package/2006/relationships"><Relationship Id="rId8" Type="http://schemas.openxmlformats.org/officeDocument/2006/relationships/notesSlide" Target="../notesSlides/notesSlide73.xml"/><Relationship Id="rId3" Type="http://schemas.openxmlformats.org/officeDocument/2006/relationships/tags" Target="../tags/tag523.xml"/><Relationship Id="rId7" Type="http://schemas.openxmlformats.org/officeDocument/2006/relationships/slideLayout" Target="../slideLayouts/slideLayout7.xml"/><Relationship Id="rId2" Type="http://schemas.openxmlformats.org/officeDocument/2006/relationships/tags" Target="../tags/tag522.xml"/><Relationship Id="rId1" Type="http://schemas.openxmlformats.org/officeDocument/2006/relationships/tags" Target="../tags/tag521.xml"/><Relationship Id="rId6" Type="http://schemas.openxmlformats.org/officeDocument/2006/relationships/tags" Target="../tags/tag526.xml"/><Relationship Id="rId5" Type="http://schemas.openxmlformats.org/officeDocument/2006/relationships/tags" Target="../tags/tag525.xml"/><Relationship Id="rId4" Type="http://schemas.openxmlformats.org/officeDocument/2006/relationships/tags" Target="../tags/tag524.xml"/></Relationships>
</file>

<file path=ppt/slides/_rels/slide74.xml.rels><?xml version="1.0" encoding="UTF-8" standalone="yes"?>
<Relationships xmlns="http://schemas.openxmlformats.org/package/2006/relationships"><Relationship Id="rId3" Type="http://schemas.openxmlformats.org/officeDocument/2006/relationships/tags" Target="../tags/tag529.xml"/><Relationship Id="rId7" Type="http://schemas.openxmlformats.org/officeDocument/2006/relationships/notesSlide" Target="../notesSlides/notesSlide74.xml"/><Relationship Id="rId2" Type="http://schemas.openxmlformats.org/officeDocument/2006/relationships/tags" Target="../tags/tag528.xml"/><Relationship Id="rId1" Type="http://schemas.openxmlformats.org/officeDocument/2006/relationships/tags" Target="../tags/tag527.xml"/><Relationship Id="rId6" Type="http://schemas.openxmlformats.org/officeDocument/2006/relationships/slideLayout" Target="../slideLayouts/slideLayout7.xml"/><Relationship Id="rId5" Type="http://schemas.openxmlformats.org/officeDocument/2006/relationships/tags" Target="../tags/tag531.xml"/><Relationship Id="rId4" Type="http://schemas.openxmlformats.org/officeDocument/2006/relationships/tags" Target="../tags/tag530.xm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75.xml"/><Relationship Id="rId3" Type="http://schemas.openxmlformats.org/officeDocument/2006/relationships/tags" Target="../tags/tag534.xml"/><Relationship Id="rId7" Type="http://schemas.openxmlformats.org/officeDocument/2006/relationships/slideLayout" Target="../slideLayouts/slideLayout7.xml"/><Relationship Id="rId2" Type="http://schemas.openxmlformats.org/officeDocument/2006/relationships/tags" Target="../tags/tag533.xml"/><Relationship Id="rId1" Type="http://schemas.openxmlformats.org/officeDocument/2006/relationships/tags" Target="../tags/tag532.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tags" Target="../tags/tag535.xml"/></Relationships>
</file>

<file path=ppt/slides/_rels/slide76.xml.rels><?xml version="1.0" encoding="UTF-8" standalone="yes"?>
<Relationships xmlns="http://schemas.openxmlformats.org/package/2006/relationships"><Relationship Id="rId3" Type="http://schemas.openxmlformats.org/officeDocument/2006/relationships/tags" Target="../tags/tag540.xml"/><Relationship Id="rId7" Type="http://schemas.openxmlformats.org/officeDocument/2006/relationships/notesSlide" Target="../notesSlides/notesSlide76.xml"/><Relationship Id="rId2" Type="http://schemas.openxmlformats.org/officeDocument/2006/relationships/tags" Target="../tags/tag539.xml"/><Relationship Id="rId1" Type="http://schemas.openxmlformats.org/officeDocument/2006/relationships/tags" Target="../tags/tag538.xml"/><Relationship Id="rId6" Type="http://schemas.openxmlformats.org/officeDocument/2006/relationships/slideLayout" Target="../slideLayouts/slideLayout7.xml"/><Relationship Id="rId5" Type="http://schemas.openxmlformats.org/officeDocument/2006/relationships/tags" Target="../tags/tag542.xml"/><Relationship Id="rId4" Type="http://schemas.openxmlformats.org/officeDocument/2006/relationships/tags" Target="../tags/tag541.xml"/></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77.xml"/><Relationship Id="rId3" Type="http://schemas.openxmlformats.org/officeDocument/2006/relationships/tags" Target="../tags/tag545.xml"/><Relationship Id="rId7" Type="http://schemas.openxmlformats.org/officeDocument/2006/relationships/slideLayout" Target="../slideLayouts/slideLayout7.xml"/><Relationship Id="rId2" Type="http://schemas.openxmlformats.org/officeDocument/2006/relationships/tags" Target="../tags/tag544.xml"/><Relationship Id="rId1" Type="http://schemas.openxmlformats.org/officeDocument/2006/relationships/tags" Target="../tags/tag543.xml"/><Relationship Id="rId6" Type="http://schemas.openxmlformats.org/officeDocument/2006/relationships/tags" Target="../tags/tag548.xml"/><Relationship Id="rId5" Type="http://schemas.openxmlformats.org/officeDocument/2006/relationships/tags" Target="../tags/tag547.xml"/><Relationship Id="rId4" Type="http://schemas.openxmlformats.org/officeDocument/2006/relationships/tags" Target="../tags/tag546.xml"/><Relationship Id="rId9" Type="http://schemas.openxmlformats.org/officeDocument/2006/relationships/image" Target="../media/image31.png"/></Relationships>
</file>

<file path=ppt/slides/_rels/slide78.xml.rels><?xml version="1.0" encoding="UTF-8" standalone="yes"?>
<Relationships xmlns="http://schemas.openxmlformats.org/package/2006/relationships"><Relationship Id="rId8" Type="http://schemas.openxmlformats.org/officeDocument/2006/relationships/notesSlide" Target="../notesSlides/notesSlide78.xml"/><Relationship Id="rId3" Type="http://schemas.openxmlformats.org/officeDocument/2006/relationships/tags" Target="../tags/tag551.xml"/><Relationship Id="rId7" Type="http://schemas.openxmlformats.org/officeDocument/2006/relationships/slideLayout" Target="../slideLayouts/slideLayout7.xml"/><Relationship Id="rId2" Type="http://schemas.openxmlformats.org/officeDocument/2006/relationships/tags" Target="../tags/tag550.xml"/><Relationship Id="rId1" Type="http://schemas.openxmlformats.org/officeDocument/2006/relationships/tags" Target="../tags/tag549.xml"/><Relationship Id="rId6" Type="http://schemas.openxmlformats.org/officeDocument/2006/relationships/tags" Target="../tags/tag554.xml"/><Relationship Id="rId5" Type="http://schemas.openxmlformats.org/officeDocument/2006/relationships/tags" Target="../tags/tag553.xml"/><Relationship Id="rId4" Type="http://schemas.openxmlformats.org/officeDocument/2006/relationships/tags" Target="../tags/tag552.xml"/></Relationships>
</file>

<file path=ppt/slides/_rels/slide79.xml.rels><?xml version="1.0" encoding="UTF-8" standalone="yes"?>
<Relationships xmlns="http://schemas.openxmlformats.org/package/2006/relationships"><Relationship Id="rId3" Type="http://schemas.openxmlformats.org/officeDocument/2006/relationships/tags" Target="../tags/tag557.xml"/><Relationship Id="rId7" Type="http://schemas.openxmlformats.org/officeDocument/2006/relationships/notesSlide" Target="../notesSlides/notesSlide79.xml"/><Relationship Id="rId2" Type="http://schemas.openxmlformats.org/officeDocument/2006/relationships/tags" Target="../tags/tag556.xml"/><Relationship Id="rId1" Type="http://schemas.openxmlformats.org/officeDocument/2006/relationships/tags" Target="../tags/tag555.xml"/><Relationship Id="rId6" Type="http://schemas.openxmlformats.org/officeDocument/2006/relationships/slideLayout" Target="../slideLayouts/slideLayout7.xml"/><Relationship Id="rId5" Type="http://schemas.openxmlformats.org/officeDocument/2006/relationships/tags" Target="../tags/tag559.xml"/><Relationship Id="rId4" Type="http://schemas.openxmlformats.org/officeDocument/2006/relationships/tags" Target="../tags/tag558.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tags" Target="../tags/tag182.xml"/><Relationship Id="rId7" Type="http://schemas.openxmlformats.org/officeDocument/2006/relationships/notesSlide" Target="../notesSlides/notesSlide8.xml"/><Relationship Id="rId2" Type="http://schemas.openxmlformats.org/officeDocument/2006/relationships/tags" Target="../tags/tag181.xml"/><Relationship Id="rId1" Type="http://schemas.openxmlformats.org/officeDocument/2006/relationships/tags" Target="../tags/tag180.xml"/><Relationship Id="rId6" Type="http://schemas.openxmlformats.org/officeDocument/2006/relationships/slideLayout" Target="../slideLayouts/slideLayout7.xml"/><Relationship Id="rId5" Type="http://schemas.openxmlformats.org/officeDocument/2006/relationships/tags" Target="../tags/tag184.xml"/><Relationship Id="rId4" Type="http://schemas.openxmlformats.org/officeDocument/2006/relationships/tags" Target="../tags/tag183.xml"/><Relationship Id="rId9" Type="http://schemas.openxmlformats.org/officeDocument/2006/relationships/image" Target="../media/image11.png"/></Relationships>
</file>

<file path=ppt/slides/_rels/slide8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tags" Target="../tags/tag562.xml"/><Relationship Id="rId7" Type="http://schemas.openxmlformats.org/officeDocument/2006/relationships/notesSlide" Target="../notesSlides/notesSlide80.xml"/><Relationship Id="rId2" Type="http://schemas.openxmlformats.org/officeDocument/2006/relationships/tags" Target="../tags/tag561.xml"/><Relationship Id="rId1" Type="http://schemas.openxmlformats.org/officeDocument/2006/relationships/tags" Target="../tags/tag560.xml"/><Relationship Id="rId6" Type="http://schemas.openxmlformats.org/officeDocument/2006/relationships/slideLayout" Target="../slideLayouts/slideLayout7.xml"/><Relationship Id="rId5" Type="http://schemas.openxmlformats.org/officeDocument/2006/relationships/tags" Target="../tags/tag564.xml"/><Relationship Id="rId4" Type="http://schemas.openxmlformats.org/officeDocument/2006/relationships/tags" Target="../tags/tag563.xml"/></Relationships>
</file>

<file path=ppt/slides/_rels/slide81.xml.rels><?xml version="1.0" encoding="UTF-8" standalone="yes"?>
<Relationships xmlns="http://schemas.openxmlformats.org/package/2006/relationships"><Relationship Id="rId8" Type="http://schemas.openxmlformats.org/officeDocument/2006/relationships/notesSlide" Target="../notesSlides/notesSlide81.xml"/><Relationship Id="rId3" Type="http://schemas.openxmlformats.org/officeDocument/2006/relationships/tags" Target="../tags/tag567.xml"/><Relationship Id="rId7" Type="http://schemas.openxmlformats.org/officeDocument/2006/relationships/slideLayout" Target="../slideLayouts/slideLayout7.xml"/><Relationship Id="rId2" Type="http://schemas.openxmlformats.org/officeDocument/2006/relationships/tags" Target="../tags/tag566.xml"/><Relationship Id="rId1" Type="http://schemas.openxmlformats.org/officeDocument/2006/relationships/tags" Target="../tags/tag565.xml"/><Relationship Id="rId6" Type="http://schemas.openxmlformats.org/officeDocument/2006/relationships/tags" Target="../tags/tag570.xml"/><Relationship Id="rId5" Type="http://schemas.openxmlformats.org/officeDocument/2006/relationships/tags" Target="../tags/tag569.xml"/><Relationship Id="rId4" Type="http://schemas.openxmlformats.org/officeDocument/2006/relationships/tags" Target="../tags/tag568.xml"/><Relationship Id="rId9" Type="http://schemas.openxmlformats.org/officeDocument/2006/relationships/image" Target="../media/image2.png"/></Relationships>
</file>

<file path=ppt/slides/_rels/slide82.xml.rels><?xml version="1.0" encoding="UTF-8" standalone="yes"?>
<Relationships xmlns="http://schemas.openxmlformats.org/package/2006/relationships"><Relationship Id="rId8" Type="http://schemas.openxmlformats.org/officeDocument/2006/relationships/notesSlide" Target="../notesSlides/notesSlide82.xml"/><Relationship Id="rId3" Type="http://schemas.openxmlformats.org/officeDocument/2006/relationships/tags" Target="../tags/tag573.xml"/><Relationship Id="rId7" Type="http://schemas.openxmlformats.org/officeDocument/2006/relationships/slideLayout" Target="../slideLayouts/slideLayout7.xml"/><Relationship Id="rId2" Type="http://schemas.openxmlformats.org/officeDocument/2006/relationships/tags" Target="../tags/tag572.xml"/><Relationship Id="rId1" Type="http://schemas.openxmlformats.org/officeDocument/2006/relationships/tags" Target="../tags/tag571.xml"/><Relationship Id="rId6" Type="http://schemas.openxmlformats.org/officeDocument/2006/relationships/tags" Target="../tags/tag576.xml"/><Relationship Id="rId5" Type="http://schemas.openxmlformats.org/officeDocument/2006/relationships/tags" Target="../tags/tag575.xml"/><Relationship Id="rId4" Type="http://schemas.openxmlformats.org/officeDocument/2006/relationships/tags" Target="../tags/tag574.xml"/><Relationship Id="rId9" Type="http://schemas.openxmlformats.org/officeDocument/2006/relationships/image" Target="../media/image2.png"/></Relationships>
</file>

<file path=ppt/slides/_rels/slide83.xml.rels><?xml version="1.0" encoding="UTF-8" standalone="yes"?>
<Relationships xmlns="http://schemas.openxmlformats.org/package/2006/relationships"><Relationship Id="rId3" Type="http://schemas.openxmlformats.org/officeDocument/2006/relationships/tags" Target="../tags/tag579.xml"/><Relationship Id="rId7" Type="http://schemas.openxmlformats.org/officeDocument/2006/relationships/notesSlide" Target="../notesSlides/notesSlide83.xml"/><Relationship Id="rId2" Type="http://schemas.openxmlformats.org/officeDocument/2006/relationships/tags" Target="../tags/tag578.xml"/><Relationship Id="rId1" Type="http://schemas.openxmlformats.org/officeDocument/2006/relationships/tags" Target="../tags/tag577.xml"/><Relationship Id="rId6" Type="http://schemas.openxmlformats.org/officeDocument/2006/relationships/slideLayout" Target="../slideLayouts/slideLayout7.xml"/><Relationship Id="rId5" Type="http://schemas.openxmlformats.org/officeDocument/2006/relationships/tags" Target="../tags/tag581.xml"/><Relationship Id="rId4" Type="http://schemas.openxmlformats.org/officeDocument/2006/relationships/tags" Target="../tags/tag580.xml"/></Relationships>
</file>

<file path=ppt/slides/_rels/slide84.xml.rels><?xml version="1.0" encoding="UTF-8" standalone="yes"?>
<Relationships xmlns="http://schemas.openxmlformats.org/package/2006/relationships"><Relationship Id="rId8" Type="http://schemas.openxmlformats.org/officeDocument/2006/relationships/notesSlide" Target="../notesSlides/notesSlide84.xml"/><Relationship Id="rId3" Type="http://schemas.openxmlformats.org/officeDocument/2006/relationships/tags" Target="../tags/tag584.xml"/><Relationship Id="rId7" Type="http://schemas.openxmlformats.org/officeDocument/2006/relationships/slideLayout" Target="../slideLayouts/slideLayout7.xml"/><Relationship Id="rId2" Type="http://schemas.openxmlformats.org/officeDocument/2006/relationships/tags" Target="../tags/tag583.xml"/><Relationship Id="rId1" Type="http://schemas.openxmlformats.org/officeDocument/2006/relationships/tags" Target="../tags/tag582.xml"/><Relationship Id="rId6" Type="http://schemas.openxmlformats.org/officeDocument/2006/relationships/tags" Target="../tags/tag587.xml"/><Relationship Id="rId5" Type="http://schemas.openxmlformats.org/officeDocument/2006/relationships/tags" Target="../tags/tag586.xml"/><Relationship Id="rId4" Type="http://schemas.openxmlformats.org/officeDocument/2006/relationships/tags" Target="../tags/tag585.xml"/></Relationships>
</file>

<file path=ppt/slides/_rels/slide85.xml.rels><?xml version="1.0" encoding="UTF-8" standalone="yes"?>
<Relationships xmlns="http://schemas.openxmlformats.org/package/2006/relationships"><Relationship Id="rId3" Type="http://schemas.openxmlformats.org/officeDocument/2006/relationships/tags" Target="../tags/tag590.xml"/><Relationship Id="rId7" Type="http://schemas.openxmlformats.org/officeDocument/2006/relationships/notesSlide" Target="../notesSlides/notesSlide85.xml"/><Relationship Id="rId2" Type="http://schemas.openxmlformats.org/officeDocument/2006/relationships/tags" Target="../tags/tag589.xml"/><Relationship Id="rId1" Type="http://schemas.openxmlformats.org/officeDocument/2006/relationships/tags" Target="../tags/tag588.xml"/><Relationship Id="rId6" Type="http://schemas.openxmlformats.org/officeDocument/2006/relationships/slideLayout" Target="../slideLayouts/slideLayout7.xml"/><Relationship Id="rId5" Type="http://schemas.openxmlformats.org/officeDocument/2006/relationships/tags" Target="../tags/tag592.xml"/><Relationship Id="rId4" Type="http://schemas.openxmlformats.org/officeDocument/2006/relationships/tags" Target="../tags/tag591.xml"/></Relationships>
</file>

<file path=ppt/slides/_rels/slide86.xml.rels><?xml version="1.0" encoding="UTF-8" standalone="yes"?>
<Relationships xmlns="http://schemas.openxmlformats.org/package/2006/relationships"><Relationship Id="rId3" Type="http://schemas.openxmlformats.org/officeDocument/2006/relationships/tags" Target="../tags/tag595.xml"/><Relationship Id="rId7" Type="http://schemas.openxmlformats.org/officeDocument/2006/relationships/notesSlide" Target="../notesSlides/notesSlide86.xml"/><Relationship Id="rId2" Type="http://schemas.openxmlformats.org/officeDocument/2006/relationships/tags" Target="../tags/tag594.xml"/><Relationship Id="rId1" Type="http://schemas.openxmlformats.org/officeDocument/2006/relationships/tags" Target="../tags/tag593.xml"/><Relationship Id="rId6" Type="http://schemas.openxmlformats.org/officeDocument/2006/relationships/slideLayout" Target="../slideLayouts/slideLayout6.xml"/><Relationship Id="rId5" Type="http://schemas.openxmlformats.org/officeDocument/2006/relationships/tags" Target="../tags/tag597.xml"/><Relationship Id="rId4" Type="http://schemas.openxmlformats.org/officeDocument/2006/relationships/tags" Target="../tags/tag596.xml"/></Relationships>
</file>

<file path=ppt/slides/_rels/slide87.xml.rels><?xml version="1.0" encoding="UTF-8" standalone="yes"?>
<Relationships xmlns="http://schemas.openxmlformats.org/package/2006/relationships"><Relationship Id="rId3" Type="http://schemas.openxmlformats.org/officeDocument/2006/relationships/tags" Target="../tags/tag600.xml"/><Relationship Id="rId7" Type="http://schemas.openxmlformats.org/officeDocument/2006/relationships/notesSlide" Target="../notesSlides/notesSlide87.xml"/><Relationship Id="rId2" Type="http://schemas.openxmlformats.org/officeDocument/2006/relationships/tags" Target="../tags/tag599.xml"/><Relationship Id="rId1" Type="http://schemas.openxmlformats.org/officeDocument/2006/relationships/tags" Target="../tags/tag598.xml"/><Relationship Id="rId6" Type="http://schemas.openxmlformats.org/officeDocument/2006/relationships/slideLayout" Target="../slideLayouts/slideLayout7.xml"/><Relationship Id="rId5" Type="http://schemas.openxmlformats.org/officeDocument/2006/relationships/tags" Target="../tags/tag602.xml"/><Relationship Id="rId4" Type="http://schemas.openxmlformats.org/officeDocument/2006/relationships/tags" Target="../tags/tag601.xml"/></Relationships>
</file>

<file path=ppt/slides/_rels/slide88.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605.xml"/><Relationship Id="rId7" Type="http://schemas.openxmlformats.org/officeDocument/2006/relationships/notesSlide" Target="../notesSlides/notesSlide88.xml"/><Relationship Id="rId2" Type="http://schemas.openxmlformats.org/officeDocument/2006/relationships/tags" Target="../tags/tag604.xml"/><Relationship Id="rId1" Type="http://schemas.openxmlformats.org/officeDocument/2006/relationships/tags" Target="../tags/tag603.xml"/><Relationship Id="rId6" Type="http://schemas.openxmlformats.org/officeDocument/2006/relationships/slideLayout" Target="../slideLayouts/slideLayout7.xml"/><Relationship Id="rId5" Type="http://schemas.openxmlformats.org/officeDocument/2006/relationships/tags" Target="../tags/tag607.xml"/><Relationship Id="rId4" Type="http://schemas.openxmlformats.org/officeDocument/2006/relationships/tags" Target="../tags/tag606.xml"/></Relationships>
</file>

<file path=ppt/slides/_rels/slide8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tags" Target="../tags/tag610.xml"/><Relationship Id="rId7" Type="http://schemas.openxmlformats.org/officeDocument/2006/relationships/notesSlide" Target="../notesSlides/notesSlide89.xml"/><Relationship Id="rId2" Type="http://schemas.openxmlformats.org/officeDocument/2006/relationships/tags" Target="../tags/tag609.xml"/><Relationship Id="rId1" Type="http://schemas.openxmlformats.org/officeDocument/2006/relationships/tags" Target="../tags/tag608.xml"/><Relationship Id="rId6" Type="http://schemas.openxmlformats.org/officeDocument/2006/relationships/slideLayout" Target="../slideLayouts/slideLayout7.xml"/><Relationship Id="rId5" Type="http://schemas.openxmlformats.org/officeDocument/2006/relationships/tags" Target="../tags/tag612.xml"/><Relationship Id="rId4" Type="http://schemas.openxmlformats.org/officeDocument/2006/relationships/tags" Target="../tags/tag611.xml"/></Relationships>
</file>

<file path=ppt/slides/_rels/slide9.xml.rels><?xml version="1.0" encoding="UTF-8" standalone="yes"?>
<Relationships xmlns="http://schemas.openxmlformats.org/package/2006/relationships"><Relationship Id="rId8" Type="http://schemas.openxmlformats.org/officeDocument/2006/relationships/tags" Target="../tags/tag192.xml"/><Relationship Id="rId3" Type="http://schemas.openxmlformats.org/officeDocument/2006/relationships/tags" Target="../tags/tag187.xml"/><Relationship Id="rId7" Type="http://schemas.openxmlformats.org/officeDocument/2006/relationships/tags" Target="../tags/tag191.xml"/><Relationship Id="rId2" Type="http://schemas.openxmlformats.org/officeDocument/2006/relationships/tags" Target="../tags/tag186.xml"/><Relationship Id="rId1" Type="http://schemas.openxmlformats.org/officeDocument/2006/relationships/tags" Target="../tags/tag185.xml"/><Relationship Id="rId6" Type="http://schemas.openxmlformats.org/officeDocument/2006/relationships/tags" Target="../tags/tag190.xml"/><Relationship Id="rId11" Type="http://schemas.openxmlformats.org/officeDocument/2006/relationships/image" Target="../media/image12.png"/><Relationship Id="rId5" Type="http://schemas.openxmlformats.org/officeDocument/2006/relationships/tags" Target="../tags/tag189.xml"/><Relationship Id="rId10" Type="http://schemas.openxmlformats.org/officeDocument/2006/relationships/notesSlide" Target="../notesSlides/notesSlide9.xml"/><Relationship Id="rId4" Type="http://schemas.openxmlformats.org/officeDocument/2006/relationships/tags" Target="../tags/tag188.xml"/><Relationship Id="rId9"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tags" Target="../tags/tag615.xml"/><Relationship Id="rId7" Type="http://schemas.openxmlformats.org/officeDocument/2006/relationships/image" Target="../media/image34.png"/><Relationship Id="rId2" Type="http://schemas.openxmlformats.org/officeDocument/2006/relationships/tags" Target="../tags/tag614.xml"/><Relationship Id="rId1" Type="http://schemas.openxmlformats.org/officeDocument/2006/relationships/tags" Target="../tags/tag613.xml"/><Relationship Id="rId6" Type="http://schemas.openxmlformats.org/officeDocument/2006/relationships/notesSlide" Target="../notesSlides/notesSlide90.xml"/><Relationship Id="rId5" Type="http://schemas.openxmlformats.org/officeDocument/2006/relationships/slideLayout" Target="../slideLayouts/slideLayout7.xml"/><Relationship Id="rId4" Type="http://schemas.openxmlformats.org/officeDocument/2006/relationships/tags" Target="../tags/tag616.xml"/><Relationship Id="rId9" Type="http://schemas.openxmlformats.org/officeDocument/2006/relationships/image" Target="../media/image36.png"/></Relationships>
</file>

<file path=ppt/slides/_rels/slide9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619.xml"/><Relationship Id="rId7" Type="http://schemas.openxmlformats.org/officeDocument/2006/relationships/notesSlide" Target="../notesSlides/notesSlide91.xml"/><Relationship Id="rId2" Type="http://schemas.openxmlformats.org/officeDocument/2006/relationships/tags" Target="../tags/tag618.xml"/><Relationship Id="rId1" Type="http://schemas.openxmlformats.org/officeDocument/2006/relationships/tags" Target="../tags/tag617.xml"/><Relationship Id="rId6" Type="http://schemas.openxmlformats.org/officeDocument/2006/relationships/slideLayout" Target="../slideLayouts/slideLayout7.xml"/><Relationship Id="rId5" Type="http://schemas.openxmlformats.org/officeDocument/2006/relationships/tags" Target="../tags/tag621.xml"/><Relationship Id="rId10" Type="http://schemas.openxmlformats.org/officeDocument/2006/relationships/image" Target="../media/image36.png"/><Relationship Id="rId4" Type="http://schemas.openxmlformats.org/officeDocument/2006/relationships/tags" Target="../tags/tag620.xml"/><Relationship Id="rId9" Type="http://schemas.openxmlformats.org/officeDocument/2006/relationships/image" Target="../media/image35.png"/></Relationships>
</file>

<file path=ppt/slides/_rels/slide92.xml.rels><?xml version="1.0" encoding="UTF-8" standalone="yes"?>
<Relationships xmlns="http://schemas.openxmlformats.org/package/2006/relationships"><Relationship Id="rId3" Type="http://schemas.openxmlformats.org/officeDocument/2006/relationships/tags" Target="../tags/tag624.xml"/><Relationship Id="rId2" Type="http://schemas.openxmlformats.org/officeDocument/2006/relationships/tags" Target="../tags/tag623.xml"/><Relationship Id="rId1" Type="http://schemas.openxmlformats.org/officeDocument/2006/relationships/tags" Target="../tags/tag622.xml"/><Relationship Id="rId6" Type="http://schemas.openxmlformats.org/officeDocument/2006/relationships/notesSlide" Target="../notesSlides/notesSlide92.xml"/><Relationship Id="rId5" Type="http://schemas.openxmlformats.org/officeDocument/2006/relationships/slideLayout" Target="../slideLayouts/slideLayout7.xml"/><Relationship Id="rId4" Type="http://schemas.openxmlformats.org/officeDocument/2006/relationships/tags" Target="../tags/tag625.xml"/></Relationships>
</file>

<file path=ppt/slides/_rels/slide93.xml.rels><?xml version="1.0" encoding="UTF-8" standalone="yes"?>
<Relationships xmlns="http://schemas.openxmlformats.org/package/2006/relationships"><Relationship Id="rId3" Type="http://schemas.openxmlformats.org/officeDocument/2006/relationships/tags" Target="../tags/tag627.xml"/><Relationship Id="rId2" Type="http://schemas.openxmlformats.org/officeDocument/2006/relationships/tags" Target="../tags/tag626.xml"/><Relationship Id="rId1" Type="http://schemas.openxmlformats.org/officeDocument/2006/relationships/themeOverride" Target="../theme/themeOverride1.xml"/><Relationship Id="rId6" Type="http://schemas.openxmlformats.org/officeDocument/2006/relationships/notesSlide" Target="../notesSlides/notesSlide93.xml"/><Relationship Id="rId5" Type="http://schemas.openxmlformats.org/officeDocument/2006/relationships/slideLayout" Target="../slideLayouts/slideLayout11.xml"/><Relationship Id="rId4" Type="http://schemas.openxmlformats.org/officeDocument/2006/relationships/tags" Target="../tags/tag6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bg-dark"/>
          <p:cNvPicPr>
            <a:picLocks noChangeAspect="1"/>
          </p:cNvPicPr>
          <p:nvPr/>
        </p:nvPicPr>
        <p:blipFill>
          <a:blip r:embed="rId4"/>
          <a:stretch>
            <a:fillRect/>
          </a:stretch>
        </p:blipFill>
        <p:spPr>
          <a:xfrm>
            <a:off x="635" y="0"/>
            <a:ext cx="12191365" cy="6858000"/>
          </a:xfrm>
          <a:prstGeom prst="rect">
            <a:avLst/>
          </a:prstGeom>
        </p:spPr>
      </p:pic>
      <p:sp>
        <p:nvSpPr>
          <p:cNvPr id="4" name="标题 1"/>
          <p:cNvSpPr>
            <a:spLocks noGrp="1"/>
          </p:cNvSpPr>
          <p:nvPr/>
        </p:nvSpPr>
        <p:spPr>
          <a:xfrm>
            <a:off x="4754245" y="2446655"/>
            <a:ext cx="3662045" cy="1110615"/>
          </a:xfrm>
          <a:prstGeom prst="roundRect">
            <a:avLst/>
          </a:prstGeom>
          <a:solidFill>
            <a:srgbClr val="CE365C"/>
          </a:solidFill>
          <a:ln w="28575">
            <a:solidFill>
              <a:schemeClr val="bg1"/>
            </a:solidFill>
          </a:ln>
        </p:spPr>
        <p:txBody>
          <a:bodyPr vert="horz" lIns="91440" tIns="45720" rIns="91440" bIns="45720" rtlCol="0"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r>
              <a:rPr lang="en-US" altLang="zh-CN" sz="6000"/>
              <a:t> LiteFlow</a:t>
            </a:r>
          </a:p>
        </p:txBody>
      </p:sp>
      <p:sp>
        <p:nvSpPr>
          <p:cNvPr id="10" name="标题 1"/>
          <p:cNvSpPr>
            <a:spLocks noGrp="1"/>
          </p:cNvSpPr>
          <p:nvPr/>
        </p:nvSpPr>
        <p:spPr>
          <a:xfrm rot="16200000">
            <a:off x="3793490" y="2360295"/>
            <a:ext cx="1109980" cy="1282065"/>
          </a:xfrm>
          <a:prstGeom prst="round2SameRect">
            <a:avLst>
              <a:gd name="adj1" fmla="val 18850"/>
              <a:gd name="adj2" fmla="val 0"/>
            </a:avLst>
          </a:prstGeom>
          <a:solidFill>
            <a:schemeClr val="tx2"/>
          </a:solidFill>
          <a:ln w="28575">
            <a:solidFill>
              <a:schemeClr val="bg1"/>
            </a:solidFill>
          </a:ln>
        </p:spPr>
        <p:txBody>
          <a:bodyPr vert="horz" lIns="91440" tIns="45720" rIns="91440" bIns="45720" rtlCol="0" anchor="b"/>
          <a:lstStyle>
            <a:lvl1pPr algn="ctr" defTabSz="914400" rtl="0" eaLnBrk="1" latinLnBrk="0" hangingPunct="1">
              <a:lnSpc>
                <a:spcPct val="90000"/>
              </a:lnSpc>
              <a:spcBef>
                <a:spcPct val="0"/>
              </a:spcBef>
              <a:buNone/>
              <a:defRPr sz="4800" b="1" kern="1200">
                <a:solidFill>
                  <a:schemeClr val="bg1"/>
                </a:solidFill>
                <a:latin typeface="+mj-lt"/>
                <a:ea typeface="+mj-ea"/>
                <a:cs typeface="+mj-cs"/>
              </a:defRPr>
            </a:lvl1pPr>
          </a:lstStyle>
          <a:p>
            <a:endParaRPr lang="en-US" altLang="zh-CN" sz="6000"/>
          </a:p>
        </p:txBody>
      </p:sp>
      <p:sp>
        <p:nvSpPr>
          <p:cNvPr id="9" name="副标题 2"/>
          <p:cNvSpPr>
            <a:spLocks noGrp="1"/>
          </p:cNvSpPr>
          <p:nvPr/>
        </p:nvSpPr>
        <p:spPr>
          <a:xfrm>
            <a:off x="2828925" y="4127818"/>
            <a:ext cx="6534150" cy="34163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bg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bg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bg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sz="2000"/>
              <a:t>轻量，强大，可编排的规则引擎</a:t>
            </a:r>
          </a:p>
        </p:txBody>
      </p:sp>
      <p:sp>
        <p:nvSpPr>
          <p:cNvPr id="11" name="文本框 10"/>
          <p:cNvSpPr txBox="1"/>
          <p:nvPr/>
        </p:nvSpPr>
        <p:spPr>
          <a:xfrm>
            <a:off x="1" y="0"/>
            <a:ext cx="1327868" cy="306467"/>
          </a:xfrm>
          <a:prstGeom prst="roundRect">
            <a:avLst/>
          </a:prstGeom>
          <a:solidFill>
            <a:srgbClr val="CE365C"/>
          </a:solidFill>
        </p:spPr>
        <p:txBody>
          <a:bodyPr wrap="square" rtlCol="0">
            <a:spAutoFit/>
          </a:bodyPr>
          <a:lstStyle/>
          <a:p>
            <a:pPr algn="l"/>
            <a:r>
              <a:rPr lang="zh-CN" altLang="en-US" sz="1200" b="1" dirty="0">
                <a:solidFill>
                  <a:schemeClr val="bg1"/>
                </a:solidFill>
              </a:rPr>
              <a:t>分享人：杨赵龙</a:t>
            </a:r>
          </a:p>
        </p:txBody>
      </p:sp>
      <p:pic>
        <p:nvPicPr>
          <p:cNvPr id="2" name="图片 1" descr="logo"/>
          <p:cNvPicPr>
            <a:picLocks noChangeAspect="1"/>
          </p:cNvPicPr>
          <p:nvPr/>
        </p:nvPicPr>
        <p:blipFill>
          <a:blip r:embed="rId5"/>
          <a:stretch>
            <a:fillRect/>
          </a:stretch>
        </p:blipFill>
        <p:spPr>
          <a:xfrm>
            <a:off x="3840480" y="2502535"/>
            <a:ext cx="1017270" cy="99885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40763"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sym typeface="+mn-ea"/>
              </a:rPr>
              <a:t>介绍</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设计核心架构图</a:t>
            </a:r>
          </a:p>
        </p:txBody>
      </p:sp>
      <p:pic>
        <p:nvPicPr>
          <p:cNvPr id="5" name="图片 4" descr="arch"/>
          <p:cNvPicPr>
            <a:picLocks noChangeAspect="1"/>
          </p:cNvPicPr>
          <p:nvPr/>
        </p:nvPicPr>
        <p:blipFill>
          <a:blip r:embed="rId8"/>
          <a:stretch>
            <a:fillRect/>
          </a:stretch>
        </p:blipFill>
        <p:spPr>
          <a:xfrm>
            <a:off x="3348990" y="1198880"/>
            <a:ext cx="5337810" cy="524891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支持</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支持任何架构</a:t>
            </a:r>
          </a:p>
        </p:txBody>
      </p:sp>
      <p:pic>
        <p:nvPicPr>
          <p:cNvPr id="6" name="图片 5" descr="spring-boot"/>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264920" y="1800860"/>
            <a:ext cx="897890" cy="807085"/>
          </a:xfrm>
          <a:prstGeom prst="rect">
            <a:avLst/>
          </a:prstGeom>
        </p:spPr>
      </p:pic>
      <p:sp>
        <p:nvSpPr>
          <p:cNvPr id="7" name="文本框 6"/>
          <p:cNvSpPr txBox="1"/>
          <p:nvPr/>
        </p:nvSpPr>
        <p:spPr>
          <a:xfrm>
            <a:off x="2543810" y="1786255"/>
            <a:ext cx="4097020" cy="768350"/>
          </a:xfrm>
          <a:prstGeom prst="rect">
            <a:avLst/>
          </a:prstGeom>
          <a:noFill/>
        </p:spPr>
        <p:txBody>
          <a:bodyPr wrap="square" rtlCol="0">
            <a:spAutoFit/>
          </a:bodyPr>
          <a:lstStyle/>
          <a:p>
            <a:r>
              <a:rPr lang="en-US" altLang="zh-CN" sz="4400" b="1">
                <a:solidFill>
                  <a:schemeClr val="bg1"/>
                </a:solidFill>
                <a:latin typeface="Arial Bold" panose="020B0604020202020204" charset="0"/>
                <a:cs typeface="Arial Bold" panose="020B0604020202020204" charset="0"/>
              </a:rPr>
              <a:t>Spring Boot</a:t>
            </a:r>
          </a:p>
        </p:txBody>
      </p:sp>
      <p:pic>
        <p:nvPicPr>
          <p:cNvPr id="8" name="图片 7" descr="勾选"/>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1220" y="1862455"/>
            <a:ext cx="683260" cy="683260"/>
          </a:xfrm>
          <a:prstGeom prst="rect">
            <a:avLst/>
          </a:prstGeom>
        </p:spPr>
      </p:pic>
      <p:pic>
        <p:nvPicPr>
          <p:cNvPr id="9" name="图片 8" descr="spring-framework"/>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264920" y="3336290"/>
            <a:ext cx="907415" cy="907415"/>
          </a:xfrm>
          <a:prstGeom prst="rect">
            <a:avLst/>
          </a:prstGeom>
        </p:spPr>
      </p:pic>
      <p:sp>
        <p:nvSpPr>
          <p:cNvPr id="10" name="文本框 9"/>
          <p:cNvSpPr txBox="1"/>
          <p:nvPr/>
        </p:nvSpPr>
        <p:spPr>
          <a:xfrm>
            <a:off x="2543810" y="3376930"/>
            <a:ext cx="5867400" cy="768350"/>
          </a:xfrm>
          <a:prstGeom prst="rect">
            <a:avLst/>
          </a:prstGeom>
          <a:noFill/>
        </p:spPr>
        <p:txBody>
          <a:bodyPr wrap="square" rtlCol="0">
            <a:spAutoFit/>
          </a:bodyPr>
          <a:lstStyle/>
          <a:p>
            <a:r>
              <a:rPr lang="en-US" altLang="zh-CN" sz="4400" b="1">
                <a:solidFill>
                  <a:schemeClr val="bg1"/>
                </a:solidFill>
                <a:latin typeface="Arial Bold" panose="020B0604020202020204" charset="0"/>
                <a:cs typeface="Arial Bold" panose="020B0604020202020204" charset="0"/>
              </a:rPr>
              <a:t>Spring Framework</a:t>
            </a:r>
          </a:p>
        </p:txBody>
      </p:sp>
      <p:pic>
        <p:nvPicPr>
          <p:cNvPr id="11" name="图片 10" descr="勾选"/>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1220" y="3448685"/>
            <a:ext cx="683260" cy="683260"/>
          </a:xfrm>
          <a:prstGeom prst="rect">
            <a:avLst/>
          </a:prstGeom>
        </p:spPr>
      </p:pic>
      <p:pic>
        <p:nvPicPr>
          <p:cNvPr id="12" name="图片 11" descr="java"/>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51890" y="4838065"/>
            <a:ext cx="1102995" cy="1102995"/>
          </a:xfrm>
          <a:prstGeom prst="rect">
            <a:avLst/>
          </a:prstGeom>
        </p:spPr>
      </p:pic>
      <p:sp>
        <p:nvSpPr>
          <p:cNvPr id="14" name="文本框 13"/>
          <p:cNvSpPr txBox="1"/>
          <p:nvPr/>
        </p:nvSpPr>
        <p:spPr>
          <a:xfrm>
            <a:off x="2543810" y="5135245"/>
            <a:ext cx="6621145" cy="768350"/>
          </a:xfrm>
          <a:prstGeom prst="rect">
            <a:avLst/>
          </a:prstGeom>
          <a:noFill/>
        </p:spPr>
        <p:txBody>
          <a:bodyPr wrap="square" rtlCol="0">
            <a:spAutoFit/>
          </a:bodyPr>
          <a:lstStyle/>
          <a:p>
            <a:r>
              <a:rPr lang="en-US" altLang="zh-CN" sz="4400" b="1">
                <a:solidFill>
                  <a:schemeClr val="bg1"/>
                </a:solidFill>
                <a:latin typeface="Arial Bold" panose="020B0604020202020204" charset="0"/>
                <a:cs typeface="Arial Bold" panose="020B0604020202020204" charset="0"/>
              </a:rPr>
              <a:t>Other Java Application</a:t>
            </a:r>
          </a:p>
        </p:txBody>
      </p:sp>
      <p:pic>
        <p:nvPicPr>
          <p:cNvPr id="15" name="图片 14" descr="勾选"/>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1220" y="5177790"/>
            <a:ext cx="683260" cy="68326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90345" y="2967990"/>
            <a:ext cx="9211945" cy="922020"/>
          </a:xfrm>
          <a:prstGeom prst="rect">
            <a:avLst/>
          </a:prstGeom>
          <a:noFill/>
        </p:spPr>
        <p:txBody>
          <a:bodyPr wrap="square" rtlCol="0">
            <a:spAutoFit/>
          </a:bodyPr>
          <a:lstStyle/>
          <a:p>
            <a:pPr algn="l"/>
            <a:r>
              <a:rPr lang="zh-CN" altLang="en-US" sz="5400" b="1">
                <a:solidFill>
                  <a:schemeClr val="accent3">
                    <a:lumMod val="40000"/>
                    <a:lumOff val="60000"/>
                  </a:schemeClr>
                </a:solidFill>
              </a:rPr>
              <a:t>我们先来看下传统流水线模式</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设计理念解析</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354584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354584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338709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354520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338645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354457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354584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1613535"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1334770"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5" name="矩形 4"/>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8" name="矩形 17"/>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9"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57480"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436245"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28" name="!!组合 29"/>
          <p:cNvGrpSpPr/>
          <p:nvPr/>
        </p:nvGrpSpPr>
        <p:grpSpPr>
          <a:xfrm>
            <a:off x="1209040" y="7040880"/>
            <a:ext cx="1426210" cy="684530"/>
            <a:chOff x="1904" y="11088"/>
            <a:chExt cx="2246" cy="1078"/>
          </a:xfrm>
        </p:grpSpPr>
        <p:sp>
          <p:nvSpPr>
            <p:cNvPr id="17" name="!!asd"/>
            <p:cNvSpPr/>
            <p:nvPr/>
          </p:nvSpPr>
          <p:spPr>
            <a:xfrm>
              <a:off x="1904" y="11088"/>
              <a:ext cx="2246" cy="1079"/>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8" name="文本框 17"/>
            <p:cNvSpPr txBox="1"/>
            <p:nvPr/>
          </p:nvSpPr>
          <p:spPr>
            <a:xfrm>
              <a:off x="2412" y="11337"/>
              <a:ext cx="1279" cy="58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19" name="í$ļíḑè"/>
          <p:cNvSpPr/>
          <p:nvPr/>
        </p:nvSpPr>
        <p:spPr>
          <a:xfrm>
            <a:off x="3262630" y="7040880"/>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3585210" y="7198995"/>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21" name="í$ļíḑè"/>
          <p:cNvSpPr/>
          <p:nvPr/>
        </p:nvSpPr>
        <p:spPr>
          <a:xfrm>
            <a:off x="5316220" y="7040245"/>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38800" y="7198360"/>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4" name="í$ļíḑè"/>
          <p:cNvSpPr/>
          <p:nvPr/>
        </p:nvSpPr>
        <p:spPr>
          <a:xfrm>
            <a:off x="7382510" y="7039610"/>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7705090" y="7197725"/>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26" name="í$ļíḑè"/>
          <p:cNvSpPr/>
          <p:nvPr/>
        </p:nvSpPr>
        <p:spPr>
          <a:xfrm>
            <a:off x="9488805" y="7040880"/>
            <a:ext cx="1426210" cy="685165"/>
          </a:xfrm>
          <a:prstGeom prst="roundRect">
            <a:avLst>
              <a:gd name="adj" fmla="val 7606"/>
            </a:avLst>
          </a:prstGeom>
          <a:gradFill>
            <a:gsLst>
              <a:gs pos="0">
                <a:srgbClr val="FECF40"/>
              </a:gs>
              <a:gs pos="100000">
                <a:srgbClr val="846C21"/>
              </a:gs>
            </a:gsLst>
            <a:lin ang="2700000" scaled="0"/>
          </a:gra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9811385" y="7198995"/>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29" name="矩形 2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0" name="矩形 2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1"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32" name="文本框 3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57480"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436245"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30" name="!!组合 29"/>
          <p:cNvGrpSpPr/>
          <p:nvPr/>
        </p:nvGrpSpPr>
        <p:grpSpPr>
          <a:xfrm>
            <a:off x="1209040" y="5669915"/>
            <a:ext cx="1426210" cy="684530"/>
            <a:chOff x="1904" y="8929"/>
            <a:chExt cx="2246" cy="1078"/>
          </a:xfrm>
          <a:solidFill>
            <a:schemeClr val="accent4">
              <a:lumMod val="75000"/>
            </a:schemeClr>
          </a:solidFill>
        </p:grpSpPr>
        <p:sp>
          <p:nvSpPr>
            <p:cNvPr id="17"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8" name="文本框 17"/>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19" name="í$ļíḑè"/>
          <p:cNvSpPr/>
          <p:nvPr/>
        </p:nvSpPr>
        <p:spPr>
          <a:xfrm>
            <a:off x="3262630"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3585210" y="582803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21" name="í$ļíḑè"/>
          <p:cNvSpPr/>
          <p:nvPr/>
        </p:nvSpPr>
        <p:spPr>
          <a:xfrm>
            <a:off x="5316220" y="566928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38800" y="5827395"/>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4" name="í$ļíḑè"/>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26" name="í$ļíḑè"/>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29" name="文本框 28"/>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31" name="矩形 30"/>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2" name="矩形 31"/>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3"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34" name="文本框 33"/>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
        <p:nvSpPr>
          <p:cNvPr id="35" name="右箭头 34"/>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224915"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1503680"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21" name="í$ļíḑè"/>
          <p:cNvSpPr/>
          <p:nvPr/>
        </p:nvSpPr>
        <p:spPr>
          <a:xfrm>
            <a:off x="5316220" y="566928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38800" y="5827395"/>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24" name="í$ļíḑè"/>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26" name="í$ļíḑè"/>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cxnSp>
        <p:nvCxnSpPr>
          <p:cNvPr id="30" name="直接箭头连接符 29"/>
          <p:cNvCxnSpPr>
            <a:stCxn id="39" idx="0"/>
            <a:endCxn id="5" idx="2"/>
          </p:cNvCxnSpPr>
          <p:nvPr/>
        </p:nvCxnSpPr>
        <p:spPr>
          <a:xfrm flipV="1">
            <a:off x="1922145" y="3832860"/>
            <a:ext cx="15875" cy="7880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35" name="右箭头 34"/>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7" name="矩形 36"/>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8"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0" name="文本框 39"/>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grpSp>
        <p:nvGrpSpPr>
          <p:cNvPr id="41" name="!!组合 29"/>
          <p:cNvGrpSpPr/>
          <p:nvPr/>
        </p:nvGrpSpPr>
        <p:grpSpPr>
          <a:xfrm>
            <a:off x="1224915" y="2187575"/>
            <a:ext cx="1426210" cy="684530"/>
            <a:chOff x="1904" y="8929"/>
            <a:chExt cx="2246" cy="1078"/>
          </a:xfrm>
          <a:solidFill>
            <a:schemeClr val="accent4">
              <a:lumMod val="75000"/>
            </a:schemeClr>
          </a:solidFill>
        </p:grpSpPr>
        <p:sp>
          <p:nvSpPr>
            <p:cNvPr id="42"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3" name="文本框 42"/>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45" name="í$ļíḑè"/>
          <p:cNvSpPr/>
          <p:nvPr/>
        </p:nvSpPr>
        <p:spPr>
          <a:xfrm>
            <a:off x="3262630"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6" name="文本框 45"/>
          <p:cNvSpPr txBox="1"/>
          <p:nvPr/>
        </p:nvSpPr>
        <p:spPr>
          <a:xfrm>
            <a:off x="3585210" y="582803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cxnSp>
        <p:nvCxnSpPr>
          <p:cNvPr id="30" name="直接箭头连接符 29"/>
          <p:cNvCxnSpPr>
            <a:stCxn id="8" idx="0"/>
            <a:endCxn id="5" idx="2"/>
          </p:cNvCxnSpPr>
          <p:nvPr/>
        </p:nvCxnSpPr>
        <p:spPr>
          <a:xfrm flipV="1">
            <a:off x="3975735" y="3832860"/>
            <a:ext cx="0" cy="7880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矩形 36"/>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8" name="矩形 37"/>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0"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1" name="文本框 40"/>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
        <p:nvSpPr>
          <p:cNvPr id="42" name="右箭头 41"/>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44" name="!!ljc"/>
          <p:cNvSpPr/>
          <p:nvPr/>
        </p:nvSpPr>
        <p:spPr>
          <a:xfrm>
            <a:off x="5316220" y="566928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6" name="文本框 45"/>
          <p:cNvSpPr txBox="1"/>
          <p:nvPr/>
        </p:nvSpPr>
        <p:spPr>
          <a:xfrm>
            <a:off x="5638800" y="5827395"/>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47" name="í$ļíḑè"/>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49" name="í$ļíḑè"/>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0" name="文本框 49"/>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51" name="í$ļíḑè"/>
          <p:cNvSpPr/>
          <p:nvPr/>
        </p:nvSpPr>
        <p:spPr>
          <a:xfrm>
            <a:off x="3262630" y="161099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2" name="文本框 51"/>
          <p:cNvSpPr txBox="1"/>
          <p:nvPr/>
        </p:nvSpPr>
        <p:spPr>
          <a:xfrm>
            <a:off x="3585210" y="176911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55" name="í$ļíḑè"/>
          <p:cNvSpPr/>
          <p:nvPr/>
        </p:nvSpPr>
        <p:spPr>
          <a:xfrm>
            <a:off x="3256915"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6" name="文本框 55"/>
          <p:cNvSpPr txBox="1"/>
          <p:nvPr/>
        </p:nvSpPr>
        <p:spPr>
          <a:xfrm>
            <a:off x="3535680"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57" name="!!组合 29"/>
          <p:cNvGrpSpPr/>
          <p:nvPr/>
        </p:nvGrpSpPr>
        <p:grpSpPr>
          <a:xfrm>
            <a:off x="3256915" y="2187575"/>
            <a:ext cx="1426210" cy="684530"/>
            <a:chOff x="1904" y="8929"/>
            <a:chExt cx="2246" cy="1078"/>
          </a:xfrm>
          <a:solidFill>
            <a:schemeClr val="accent4">
              <a:lumMod val="75000"/>
            </a:schemeClr>
          </a:solidFill>
        </p:grpSpPr>
        <p:sp>
          <p:nvSpPr>
            <p:cNvPr id="58"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9" name="文本框 58"/>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cxnSp>
        <p:nvCxnSpPr>
          <p:cNvPr id="30" name="直接箭头连接符 29"/>
          <p:cNvCxnSpPr>
            <a:stCxn id="10" idx="0"/>
            <a:endCxn id="5" idx="2"/>
          </p:cNvCxnSpPr>
          <p:nvPr/>
        </p:nvCxnSpPr>
        <p:spPr>
          <a:xfrm flipV="1">
            <a:off x="6029325" y="3832860"/>
            <a:ext cx="0" cy="78740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右箭头 41"/>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37" name="矩形 36"/>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8" name="矩形 37"/>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0"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1" name="文本框 40"/>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
        <p:nvSpPr>
          <p:cNvPr id="51" name="í$ļíḑè"/>
          <p:cNvSpPr/>
          <p:nvPr/>
        </p:nvSpPr>
        <p:spPr>
          <a:xfrm>
            <a:off x="5288915" y="161163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2" name="文本框 51"/>
          <p:cNvSpPr txBox="1"/>
          <p:nvPr/>
        </p:nvSpPr>
        <p:spPr>
          <a:xfrm>
            <a:off x="5611495" y="1769745"/>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55" name="í$ļíḑè"/>
          <p:cNvSpPr/>
          <p:nvPr/>
        </p:nvSpPr>
        <p:spPr>
          <a:xfrm>
            <a:off x="5288915"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6" name="文本框 55"/>
          <p:cNvSpPr txBox="1"/>
          <p:nvPr/>
        </p:nvSpPr>
        <p:spPr>
          <a:xfrm>
            <a:off x="5567680"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57" name="!!组合 29"/>
          <p:cNvGrpSpPr/>
          <p:nvPr/>
        </p:nvGrpSpPr>
        <p:grpSpPr>
          <a:xfrm>
            <a:off x="5288915" y="2187575"/>
            <a:ext cx="1426210" cy="684530"/>
            <a:chOff x="1904" y="8929"/>
            <a:chExt cx="2246" cy="1078"/>
          </a:xfrm>
          <a:solidFill>
            <a:schemeClr val="accent4">
              <a:lumMod val="75000"/>
            </a:schemeClr>
          </a:solidFill>
        </p:grpSpPr>
        <p:sp>
          <p:nvSpPr>
            <p:cNvPr id="58"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9" name="文本框 58"/>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47" name="!!D"/>
          <p:cNvSpPr/>
          <p:nvPr/>
        </p:nvSpPr>
        <p:spPr>
          <a:xfrm>
            <a:off x="7382510" y="566864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7705090" y="5826760"/>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49" name="!!E"/>
          <p:cNvSpPr/>
          <p:nvPr/>
        </p:nvSpPr>
        <p:spPr>
          <a:xfrm>
            <a:off x="9488805" y="566991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0" name="文本框 49"/>
          <p:cNvSpPr txBox="1"/>
          <p:nvPr/>
        </p:nvSpPr>
        <p:spPr>
          <a:xfrm>
            <a:off x="9811385" y="5828030"/>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
        <p:nvSpPr>
          <p:cNvPr id="45" name="!!ljc"/>
          <p:cNvSpPr/>
          <p:nvPr/>
        </p:nvSpPr>
        <p:spPr>
          <a:xfrm>
            <a:off x="5288915" y="104838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5611495" y="1206500"/>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cxnSp>
        <p:nvCxnSpPr>
          <p:cNvPr id="30" name="直接箭头连接符 29"/>
          <p:cNvCxnSpPr>
            <a:stCxn id="14" idx="0"/>
            <a:endCxn id="5" idx="2"/>
          </p:cNvCxnSpPr>
          <p:nvPr/>
        </p:nvCxnSpPr>
        <p:spPr>
          <a:xfrm flipV="1">
            <a:off x="10201910" y="3832860"/>
            <a:ext cx="0" cy="78803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42" name="矩形 4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3" name="矩形 4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5" name="文本框 44"/>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
        <p:nvSpPr>
          <p:cNvPr id="46" name="右箭头 45"/>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56" name="í$ļíḑè"/>
          <p:cNvSpPr/>
          <p:nvPr/>
        </p:nvSpPr>
        <p:spPr>
          <a:xfrm>
            <a:off x="9488170" y="169735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9810750" y="1855470"/>
            <a:ext cx="7962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B</a:t>
            </a:r>
          </a:p>
        </p:txBody>
      </p:sp>
      <p:sp>
        <p:nvSpPr>
          <p:cNvPr id="58" name="í$ļíḑè"/>
          <p:cNvSpPr/>
          <p:nvPr/>
        </p:nvSpPr>
        <p:spPr>
          <a:xfrm>
            <a:off x="9488170" y="26790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9" name="文本框 58"/>
          <p:cNvSpPr txBox="1"/>
          <p:nvPr/>
        </p:nvSpPr>
        <p:spPr>
          <a:xfrm>
            <a:off x="9766935" y="293306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60" name="!!组合 29"/>
          <p:cNvGrpSpPr/>
          <p:nvPr/>
        </p:nvGrpSpPr>
        <p:grpSpPr>
          <a:xfrm>
            <a:off x="9488170" y="2187575"/>
            <a:ext cx="1426210" cy="684530"/>
            <a:chOff x="1904" y="8929"/>
            <a:chExt cx="2246" cy="1078"/>
          </a:xfrm>
          <a:solidFill>
            <a:schemeClr val="accent4">
              <a:lumMod val="75000"/>
            </a:schemeClr>
          </a:solidFill>
        </p:grpSpPr>
        <p:sp>
          <p:nvSpPr>
            <p:cNvPr id="61" name="í$ļíḑè"/>
            <p:cNvSpPr/>
            <p:nvPr/>
          </p:nvSpPr>
          <p:spPr>
            <a:xfrm>
              <a:off x="1904"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2" name="文本框 61"/>
            <p:cNvSpPr txBox="1"/>
            <p:nvPr/>
          </p:nvSpPr>
          <p:spPr>
            <a:xfrm>
              <a:off x="2412" y="9178"/>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sp>
        <p:nvSpPr>
          <p:cNvPr id="63" name="í$ļíḑè"/>
          <p:cNvSpPr/>
          <p:nvPr/>
        </p:nvSpPr>
        <p:spPr>
          <a:xfrm>
            <a:off x="9488170" y="1200785"/>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4" name="文本框 63"/>
          <p:cNvSpPr txBox="1"/>
          <p:nvPr/>
        </p:nvSpPr>
        <p:spPr>
          <a:xfrm>
            <a:off x="9810750" y="1358900"/>
            <a:ext cx="79375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C</a:t>
            </a:r>
          </a:p>
        </p:txBody>
      </p:sp>
      <p:sp>
        <p:nvSpPr>
          <p:cNvPr id="65" name="!!D"/>
          <p:cNvSpPr/>
          <p:nvPr/>
        </p:nvSpPr>
        <p:spPr>
          <a:xfrm>
            <a:off x="9483725" y="68453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6" name="文本框 65"/>
          <p:cNvSpPr txBox="1"/>
          <p:nvPr/>
        </p:nvSpPr>
        <p:spPr>
          <a:xfrm>
            <a:off x="9806305" y="842645"/>
            <a:ext cx="821055"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D</a:t>
            </a:r>
          </a:p>
        </p:txBody>
      </p:sp>
      <p:sp>
        <p:nvSpPr>
          <p:cNvPr id="67" name="!!E"/>
          <p:cNvSpPr/>
          <p:nvPr/>
        </p:nvSpPr>
        <p:spPr>
          <a:xfrm>
            <a:off x="9483725" y="171450"/>
            <a:ext cx="1426210" cy="685165"/>
          </a:xfrm>
          <a:prstGeom prst="roundRect">
            <a:avLst>
              <a:gd name="adj" fmla="val 7606"/>
            </a:avLst>
          </a:prstGeom>
          <a:solidFill>
            <a:schemeClr val="accent4">
              <a:lumMod val="75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8" name="文本框 67"/>
          <p:cNvSpPr txBox="1"/>
          <p:nvPr/>
        </p:nvSpPr>
        <p:spPr>
          <a:xfrm>
            <a:off x="9806305" y="329565"/>
            <a:ext cx="770890" cy="368300"/>
          </a:xfrm>
          <a:prstGeom prst="rect">
            <a:avLst/>
          </a:prstGeom>
          <a:noFill/>
        </p:spPr>
        <p:txBody>
          <a:bodyPr wrap="none" rtlCol="0">
            <a:spAutoFit/>
          </a:bodyPr>
          <a:lstStyle/>
          <a:p>
            <a:r>
              <a:rPr lang="zh-CN" altLang="en-US" b="1">
                <a:solidFill>
                  <a:schemeClr val="bg1"/>
                </a:solidFill>
              </a:rPr>
              <a:t>零件</a:t>
            </a:r>
            <a:r>
              <a:rPr lang="en-US" altLang="zh-CN" b="1">
                <a:solidFill>
                  <a:schemeClr val="bg1"/>
                </a:solidFill>
              </a:rPr>
              <a:t>E</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介绍</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err="1">
                <a:solidFill>
                  <a:schemeClr val="bg1"/>
                </a:solidFill>
                <a:latin typeface="+mn-lt"/>
                <a:ea typeface="+mn-ea"/>
              </a:rPr>
              <a:t>LiteFlow</a:t>
            </a:r>
            <a:r>
              <a:rPr lang="zh-CN" altLang="en-US" sz="1735" dirty="0">
                <a:solidFill>
                  <a:schemeClr val="bg1"/>
                </a:solidFill>
                <a:latin typeface="+mn-lt"/>
                <a:ea typeface="+mn-ea"/>
              </a:rPr>
              <a:t>的发展</a:t>
            </a:r>
          </a:p>
        </p:txBody>
      </p:sp>
      <p:sp>
        <p:nvSpPr>
          <p:cNvPr id="17" name="矩形 16"/>
          <p:cNvSpPr/>
          <p:nvPr>
            <p:custDataLst>
              <p:tags r:id="rId6"/>
            </p:custDataLst>
          </p:nvPr>
        </p:nvSpPr>
        <p:spPr bwMode="auto">
          <a:xfrm>
            <a:off x="1070534" y="2247910"/>
            <a:ext cx="1896707" cy="802268"/>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创建</a:t>
            </a:r>
            <a:r>
              <a:rPr lang="en-US" altLang="zh-CN" sz="1200" spc="150">
                <a:solidFill>
                  <a:schemeClr val="bg1"/>
                </a:solidFill>
              </a:rPr>
              <a:t>LiteFlow</a:t>
            </a:r>
            <a:r>
              <a:rPr lang="zh-CN" altLang="en-US" sz="1200" spc="150">
                <a:solidFill>
                  <a:schemeClr val="bg1"/>
                </a:solidFill>
              </a:rPr>
              <a:t>项目，写下第一行代码，公司内部上线运行，作为核心业务的编排引擎。</a:t>
            </a:r>
          </a:p>
        </p:txBody>
      </p:sp>
      <p:sp>
        <p:nvSpPr>
          <p:cNvPr id="18" name="五边形 17"/>
          <p:cNvSpPr/>
          <p:nvPr>
            <p:custDataLst>
              <p:tags r:id="rId7"/>
            </p:custDataLst>
          </p:nvPr>
        </p:nvSpPr>
        <p:spPr bwMode="auto">
          <a:xfrm>
            <a:off x="1056682" y="1844872"/>
            <a:ext cx="2121269" cy="357137"/>
          </a:xfrm>
          <a:prstGeom prst="homePlate">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9" name="矩形 18"/>
          <p:cNvSpPr/>
          <p:nvPr>
            <p:custDataLst>
              <p:tags r:id="rId8"/>
            </p:custDataLst>
          </p:nvPr>
        </p:nvSpPr>
        <p:spPr bwMode="auto">
          <a:xfrm>
            <a:off x="3065145" y="2256790"/>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zh-CN" altLang="en-US" sz="1200" spc="150">
                <a:solidFill>
                  <a:schemeClr val="bg1"/>
                </a:solidFill>
              </a:rPr>
              <a:t>全面开源，推出</a:t>
            </a:r>
            <a:r>
              <a:rPr lang="en-US" altLang="zh-CN" sz="1200" spc="150">
                <a:solidFill>
                  <a:schemeClr val="bg1"/>
                </a:solidFill>
              </a:rPr>
              <a:t>2.X</a:t>
            </a:r>
            <a:r>
              <a:rPr lang="zh-CN" altLang="en-US" sz="1200" spc="150">
                <a:solidFill>
                  <a:schemeClr val="bg1"/>
                </a:solidFill>
              </a:rPr>
              <a:t>版本，</a:t>
            </a:r>
          </a:p>
          <a:p>
            <a:pPr algn="l">
              <a:lnSpc>
                <a:spcPct val="120000"/>
              </a:lnSpc>
            </a:pPr>
            <a:r>
              <a:rPr lang="zh-CN" altLang="en-US" sz="1200" spc="150">
                <a:solidFill>
                  <a:schemeClr val="bg1"/>
                </a:solidFill>
              </a:rPr>
              <a:t>建立官网和完善的文档。</a:t>
            </a:r>
          </a:p>
        </p:txBody>
      </p:sp>
      <p:sp>
        <p:nvSpPr>
          <p:cNvPr id="20" name="燕尾形 19"/>
          <p:cNvSpPr/>
          <p:nvPr>
            <p:custDataLst>
              <p:tags r:id="rId9"/>
            </p:custDataLst>
          </p:nvPr>
        </p:nvSpPr>
        <p:spPr bwMode="auto">
          <a:xfrm>
            <a:off x="7060453" y="1847250"/>
            <a:ext cx="2121269" cy="357138"/>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22" name="矩形 21"/>
          <p:cNvSpPr/>
          <p:nvPr>
            <p:custDataLst>
              <p:tags r:id="rId10"/>
            </p:custDataLst>
          </p:nvPr>
        </p:nvSpPr>
        <p:spPr bwMode="auto">
          <a:xfrm>
            <a:off x="7096760" y="2250440"/>
            <a:ext cx="1895475" cy="805180"/>
          </a:xfrm>
          <a:prstGeom prst="rect">
            <a:avLst/>
          </a:prstGeom>
          <a:solidFill>
            <a:srgbClr val="2F3744"/>
          </a:solidFill>
          <a:ln w="28575">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en-US" altLang="zh-CN" sz="1200" spc="150">
                <a:solidFill>
                  <a:schemeClr val="bg1"/>
                </a:solidFill>
              </a:rPr>
              <a:t>Gitee</a:t>
            </a:r>
            <a:r>
              <a:rPr lang="zh-CN" altLang="en-US" sz="1200" spc="150">
                <a:solidFill>
                  <a:schemeClr val="bg1"/>
                </a:solidFill>
              </a:rPr>
              <a:t>上达到</a:t>
            </a:r>
            <a:r>
              <a:rPr lang="en-US" altLang="zh-CN" sz="1200" spc="150">
                <a:solidFill>
                  <a:schemeClr val="bg1"/>
                </a:solidFill>
              </a:rPr>
              <a:t>1000 Stars</a:t>
            </a:r>
            <a:r>
              <a:rPr lang="zh-CN" altLang="en-US" sz="1200" spc="150">
                <a:solidFill>
                  <a:schemeClr val="bg1"/>
                </a:solidFill>
              </a:rPr>
              <a:t>，社区超过</a:t>
            </a:r>
            <a:r>
              <a:rPr lang="en-US" altLang="zh-CN" sz="1200" spc="150">
                <a:solidFill>
                  <a:schemeClr val="bg1"/>
                </a:solidFill>
              </a:rPr>
              <a:t>450</a:t>
            </a:r>
            <a:r>
              <a:rPr lang="zh-CN" altLang="en-US" sz="1200" spc="150">
                <a:solidFill>
                  <a:schemeClr val="bg1"/>
                </a:solidFill>
              </a:rPr>
              <a:t>人。</a:t>
            </a:r>
          </a:p>
        </p:txBody>
      </p:sp>
      <p:sp>
        <p:nvSpPr>
          <p:cNvPr id="23" name="燕尾形 22"/>
          <p:cNvSpPr/>
          <p:nvPr>
            <p:custDataLst>
              <p:tags r:id="rId11"/>
            </p:custDataLst>
          </p:nvPr>
        </p:nvSpPr>
        <p:spPr bwMode="auto">
          <a:xfrm>
            <a:off x="3058104" y="1849488"/>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35" name="文本框 34"/>
          <p:cNvSpPr txBox="1"/>
          <p:nvPr>
            <p:custDataLst>
              <p:tags r:id="rId12"/>
            </p:custDataLst>
          </p:nvPr>
        </p:nvSpPr>
        <p:spPr>
          <a:xfrm>
            <a:off x="1276710" y="1782596"/>
            <a:ext cx="1575693"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2019/08</a:t>
            </a:r>
          </a:p>
        </p:txBody>
      </p:sp>
      <p:sp>
        <p:nvSpPr>
          <p:cNvPr id="36" name="!!c"/>
          <p:cNvSpPr txBox="1"/>
          <p:nvPr>
            <p:custDataLst>
              <p:tags r:id="rId13"/>
            </p:custDataLst>
          </p:nvPr>
        </p:nvSpPr>
        <p:spPr>
          <a:xfrm>
            <a:off x="7302128" y="1796727"/>
            <a:ext cx="1606138" cy="414655"/>
          </a:xfrm>
          <a:prstGeom prst="rect">
            <a:avLst/>
          </a:prstGeom>
          <a:noFill/>
          <a:extLst>
            <a:ext uri="{909E8E84-426E-40DD-AFC4-6F175D3DCCD1}">
              <a14:hiddenFill xmlns:a14="http://schemas.microsoft.com/office/drawing/2010/main">
                <a:solidFill>
                  <a:srgbClr val="E6133B"/>
                </a:solidFill>
              </a14:hiddenFill>
            </a:ext>
          </a:extLst>
        </p:spPr>
        <p:txBody>
          <a:bodyPr wrap="square" bIns="0" rtlCol="0" anchor="ctr" anchorCtr="0">
            <a:spAutoFit/>
          </a:bodyPr>
          <a:lstStyle/>
          <a:p>
            <a:pPr algn="ctr">
              <a:lnSpc>
                <a:spcPct val="120000"/>
              </a:lnSpc>
            </a:pPr>
            <a:r>
              <a:rPr lang="en-US" altLang="zh-CN" sz="2000" b="1" spc="300">
                <a:solidFill>
                  <a:sysClr val="window" lastClr="FFFFFF"/>
                </a:solidFill>
              </a:rPr>
              <a:t>2021/11</a:t>
            </a:r>
          </a:p>
        </p:txBody>
      </p:sp>
      <p:sp>
        <p:nvSpPr>
          <p:cNvPr id="37" name="!!a"/>
          <p:cNvSpPr txBox="1"/>
          <p:nvPr>
            <p:custDataLst>
              <p:tags r:id="rId14"/>
            </p:custDataLst>
          </p:nvPr>
        </p:nvSpPr>
        <p:spPr>
          <a:xfrm>
            <a:off x="3316564" y="1791753"/>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2020/11</a:t>
            </a:r>
          </a:p>
        </p:txBody>
      </p:sp>
      <p:sp>
        <p:nvSpPr>
          <p:cNvPr id="39" name="燕尾形 38"/>
          <p:cNvSpPr/>
          <p:nvPr>
            <p:custDataLst>
              <p:tags r:id="rId15"/>
            </p:custDataLst>
          </p:nvPr>
        </p:nvSpPr>
        <p:spPr bwMode="auto">
          <a:xfrm>
            <a:off x="9062690" y="1847735"/>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41" name="文本框 40"/>
          <p:cNvSpPr txBox="1"/>
          <p:nvPr>
            <p:custDataLst>
              <p:tags r:id="rId16"/>
            </p:custDataLst>
          </p:nvPr>
        </p:nvSpPr>
        <p:spPr>
          <a:xfrm>
            <a:off x="9265068" y="1799741"/>
            <a:ext cx="1671837"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2021/12</a:t>
            </a:r>
          </a:p>
        </p:txBody>
      </p:sp>
      <p:sp>
        <p:nvSpPr>
          <p:cNvPr id="42" name="矩形 41"/>
          <p:cNvSpPr/>
          <p:nvPr>
            <p:custDataLst>
              <p:tags r:id="rId17"/>
            </p:custDataLst>
          </p:nvPr>
        </p:nvSpPr>
        <p:spPr bwMode="auto">
          <a:xfrm>
            <a:off x="9071610" y="2256155"/>
            <a:ext cx="1938655" cy="805180"/>
          </a:xfrm>
          <a:prstGeom prst="rect">
            <a:avLst/>
          </a:prstGeom>
          <a:solidFill>
            <a:srgbClr val="2F3744"/>
          </a:solidFill>
          <a:ln w="28575">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荣获</a:t>
            </a:r>
            <a:r>
              <a:rPr lang="en-US" altLang="zh-CN" sz="1200" spc="150">
                <a:solidFill>
                  <a:schemeClr val="bg1"/>
                </a:solidFill>
              </a:rPr>
              <a:t>2021</a:t>
            </a:r>
            <a:r>
              <a:rPr lang="zh-CN" altLang="en-US" sz="1200" spc="150">
                <a:solidFill>
                  <a:schemeClr val="bg1"/>
                </a:solidFill>
              </a:rPr>
              <a:t>年度开源中国最受欢迎开源软件</a:t>
            </a:r>
            <a:r>
              <a:rPr lang="en-US" altLang="zh-CN" sz="1200" spc="150">
                <a:solidFill>
                  <a:schemeClr val="bg1"/>
                </a:solidFill>
              </a:rPr>
              <a:t>TOP30</a:t>
            </a:r>
            <a:r>
              <a:rPr lang="zh-CN" altLang="en-US" sz="1200" spc="150">
                <a:solidFill>
                  <a:schemeClr val="bg1"/>
                </a:solidFill>
              </a:rPr>
              <a:t>，</a:t>
            </a:r>
            <a:r>
              <a:rPr lang="en-US" altLang="zh-CN" sz="1200" spc="150">
                <a:solidFill>
                  <a:schemeClr val="bg1"/>
                </a:solidFill>
              </a:rPr>
              <a:t>Star</a:t>
            </a:r>
            <a:r>
              <a:rPr lang="zh-CN" altLang="en-US" sz="1200" spc="150">
                <a:solidFill>
                  <a:schemeClr val="bg1"/>
                </a:solidFill>
              </a:rPr>
              <a:t>数超过</a:t>
            </a:r>
            <a:r>
              <a:rPr lang="en-US" altLang="zh-CN" sz="1200" spc="150">
                <a:solidFill>
                  <a:schemeClr val="bg1"/>
                </a:solidFill>
              </a:rPr>
              <a:t>1400。</a:t>
            </a:r>
          </a:p>
        </p:txBody>
      </p:sp>
      <p:sp>
        <p:nvSpPr>
          <p:cNvPr id="5" name="矩形 4"/>
          <p:cNvSpPr/>
          <p:nvPr>
            <p:custDataLst>
              <p:tags r:id="rId18"/>
            </p:custDataLst>
          </p:nvPr>
        </p:nvSpPr>
        <p:spPr bwMode="auto">
          <a:xfrm>
            <a:off x="5066386" y="2252877"/>
            <a:ext cx="1938473" cy="801921"/>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zh-CN" altLang="en-US" sz="1200" spc="150" dirty="0">
                <a:solidFill>
                  <a:schemeClr val="bg1"/>
                </a:solidFill>
              </a:rPr>
              <a:t>加入</a:t>
            </a:r>
            <a:r>
              <a:rPr lang="en-US" altLang="zh-CN" sz="1200" spc="150" dirty="0">
                <a:solidFill>
                  <a:schemeClr val="bg1"/>
                </a:solidFill>
              </a:rPr>
              <a:t>Dromara</a:t>
            </a:r>
            <a:r>
              <a:rPr lang="zh-CN" altLang="en-US" sz="1200" spc="150" dirty="0">
                <a:solidFill>
                  <a:schemeClr val="bg1"/>
                </a:solidFill>
              </a:rPr>
              <a:t>开源组织，</a:t>
            </a:r>
            <a:r>
              <a:rPr lang="en-US" altLang="zh-CN" sz="1200" spc="150" dirty="0" err="1">
                <a:solidFill>
                  <a:schemeClr val="bg1"/>
                </a:solidFill>
              </a:rPr>
              <a:t>LiteFlow</a:t>
            </a:r>
            <a:r>
              <a:rPr lang="zh-CN" altLang="en-US" sz="1200" spc="150" dirty="0">
                <a:solidFill>
                  <a:schemeClr val="bg1"/>
                </a:solidFill>
              </a:rPr>
              <a:t>成为组织下的顶级开源项目。</a:t>
            </a:r>
          </a:p>
        </p:txBody>
      </p:sp>
      <p:sp>
        <p:nvSpPr>
          <p:cNvPr id="6" name="燕尾形 5"/>
          <p:cNvSpPr/>
          <p:nvPr>
            <p:custDataLst>
              <p:tags r:id="rId19"/>
            </p:custDataLst>
          </p:nvPr>
        </p:nvSpPr>
        <p:spPr bwMode="auto">
          <a:xfrm>
            <a:off x="5059210" y="1845376"/>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7" name="!!b"/>
          <p:cNvSpPr txBox="1"/>
          <p:nvPr>
            <p:custDataLst>
              <p:tags r:id="rId20"/>
            </p:custDataLst>
          </p:nvPr>
        </p:nvSpPr>
        <p:spPr>
          <a:xfrm>
            <a:off x="5317670" y="1787641"/>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2021/03</a:t>
            </a:r>
          </a:p>
        </p:txBody>
      </p:sp>
      <p:sp>
        <p:nvSpPr>
          <p:cNvPr id="8" name="矩形 7"/>
          <p:cNvSpPr/>
          <p:nvPr>
            <p:custDataLst>
              <p:tags r:id="rId21"/>
            </p:custDataLst>
          </p:nvPr>
        </p:nvSpPr>
        <p:spPr bwMode="auto">
          <a:xfrm>
            <a:off x="1056564" y="4399925"/>
            <a:ext cx="1896707" cy="802268"/>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a:bodyPr>
          <a:lstStyle/>
          <a:p>
            <a:pPr algn="l">
              <a:lnSpc>
                <a:spcPct val="120000"/>
              </a:lnSpc>
            </a:pPr>
            <a:r>
              <a:rPr lang="zh-CN" altLang="en-US" sz="1200" spc="150">
                <a:solidFill>
                  <a:schemeClr val="bg1"/>
                </a:solidFill>
              </a:rPr>
              <a:t>社区人数达到</a:t>
            </a:r>
            <a:r>
              <a:rPr lang="en-US" altLang="zh-CN" sz="1200" spc="150">
                <a:solidFill>
                  <a:schemeClr val="bg1"/>
                </a:solidFill>
              </a:rPr>
              <a:t>800</a:t>
            </a:r>
            <a:r>
              <a:rPr lang="zh-CN" altLang="en-US" sz="1200" spc="150">
                <a:solidFill>
                  <a:schemeClr val="bg1"/>
                </a:solidFill>
              </a:rPr>
              <a:t>人</a:t>
            </a:r>
            <a:r>
              <a:rPr lang="en-US" altLang="zh-CN" sz="1200" spc="150">
                <a:solidFill>
                  <a:schemeClr val="bg1"/>
                </a:solidFill>
              </a:rPr>
              <a:t>+</a:t>
            </a:r>
            <a:r>
              <a:rPr lang="zh-CN" altLang="en-US" sz="1200" spc="150">
                <a:solidFill>
                  <a:schemeClr val="bg1"/>
                </a:solidFill>
              </a:rPr>
              <a:t>，</a:t>
            </a:r>
            <a:r>
              <a:rPr lang="en-US" altLang="zh-CN" sz="1200" spc="150">
                <a:solidFill>
                  <a:schemeClr val="bg1"/>
                </a:solidFill>
              </a:rPr>
              <a:t>Gitee Star 2.2k+</a:t>
            </a:r>
            <a:r>
              <a:rPr lang="zh-CN" altLang="en-US" sz="1200" spc="150">
                <a:solidFill>
                  <a:schemeClr val="bg1"/>
                </a:solidFill>
              </a:rPr>
              <a:t>，</a:t>
            </a:r>
            <a:r>
              <a:rPr lang="en-US" altLang="zh-CN" sz="1200" spc="150">
                <a:solidFill>
                  <a:schemeClr val="bg1"/>
                </a:solidFill>
              </a:rPr>
              <a:t>Github Star 600+</a:t>
            </a:r>
            <a:r>
              <a:rPr lang="zh-CN" altLang="en-US" sz="1200" spc="150">
                <a:solidFill>
                  <a:schemeClr val="bg1"/>
                </a:solidFill>
              </a:rPr>
              <a:t>。</a:t>
            </a:r>
          </a:p>
        </p:txBody>
      </p:sp>
      <p:sp>
        <p:nvSpPr>
          <p:cNvPr id="9" name="五边形 8"/>
          <p:cNvSpPr/>
          <p:nvPr>
            <p:custDataLst>
              <p:tags r:id="rId22"/>
            </p:custDataLst>
          </p:nvPr>
        </p:nvSpPr>
        <p:spPr bwMode="auto">
          <a:xfrm>
            <a:off x="1050332" y="3987997"/>
            <a:ext cx="2121269" cy="357137"/>
          </a:xfrm>
          <a:prstGeom prst="homePlate">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0" name="矩形 9"/>
          <p:cNvSpPr/>
          <p:nvPr>
            <p:custDataLst>
              <p:tags r:id="rId23"/>
            </p:custDataLst>
          </p:nvPr>
        </p:nvSpPr>
        <p:spPr bwMode="auto">
          <a:xfrm>
            <a:off x="3058795" y="4399915"/>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推出</a:t>
            </a:r>
            <a:r>
              <a:rPr lang="en-US" altLang="zh-CN" sz="1200" spc="150">
                <a:solidFill>
                  <a:schemeClr val="bg1"/>
                </a:solidFill>
              </a:rPr>
              <a:t>2.8.X</a:t>
            </a:r>
            <a:r>
              <a:rPr lang="zh-CN" altLang="en-US" sz="1200" spc="150">
                <a:solidFill>
                  <a:schemeClr val="bg1"/>
                </a:solidFill>
              </a:rPr>
              <a:t>全新规则表达式版本，获得</a:t>
            </a:r>
            <a:r>
              <a:rPr lang="en-US" altLang="zh-CN" sz="1200" spc="150">
                <a:solidFill>
                  <a:schemeClr val="bg1"/>
                </a:solidFill>
              </a:rPr>
              <a:t>Gitee</a:t>
            </a:r>
            <a:r>
              <a:rPr lang="zh-CN" altLang="en-US" sz="1200" spc="150">
                <a:solidFill>
                  <a:schemeClr val="bg1"/>
                </a:solidFill>
              </a:rPr>
              <a:t>平台</a:t>
            </a:r>
            <a:r>
              <a:rPr lang="en-US" altLang="zh-CN" sz="1200" spc="150">
                <a:solidFill>
                  <a:schemeClr val="bg1"/>
                </a:solidFill>
              </a:rPr>
              <a:t>2022</a:t>
            </a:r>
            <a:r>
              <a:rPr lang="zh-CN" altLang="en-US" sz="1200" spc="150">
                <a:solidFill>
                  <a:schemeClr val="bg1"/>
                </a:solidFill>
              </a:rPr>
              <a:t>年度最有价值项目荣誉</a:t>
            </a:r>
            <a:r>
              <a:rPr lang="en-US" altLang="zh-CN" sz="1200" spc="150">
                <a:solidFill>
                  <a:schemeClr val="bg1"/>
                </a:solidFill>
              </a:rPr>
              <a:t>(GVP)</a:t>
            </a:r>
            <a:r>
              <a:rPr lang="zh-CN" altLang="en-US" sz="1200" spc="150">
                <a:solidFill>
                  <a:schemeClr val="bg1"/>
                </a:solidFill>
              </a:rPr>
              <a:t>。</a:t>
            </a:r>
          </a:p>
        </p:txBody>
      </p:sp>
      <p:sp>
        <p:nvSpPr>
          <p:cNvPr id="11" name="燕尾形 10"/>
          <p:cNvSpPr/>
          <p:nvPr>
            <p:custDataLst>
              <p:tags r:id="rId24"/>
            </p:custDataLst>
          </p:nvPr>
        </p:nvSpPr>
        <p:spPr bwMode="auto">
          <a:xfrm>
            <a:off x="3051754" y="3992613"/>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12" name="!!d"/>
          <p:cNvSpPr txBox="1"/>
          <p:nvPr>
            <p:custDataLst>
              <p:tags r:id="rId25"/>
            </p:custDataLst>
          </p:nvPr>
        </p:nvSpPr>
        <p:spPr>
          <a:xfrm>
            <a:off x="1276710" y="3930801"/>
            <a:ext cx="1575693"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2022/05</a:t>
            </a:r>
          </a:p>
        </p:txBody>
      </p:sp>
      <p:sp>
        <p:nvSpPr>
          <p:cNvPr id="13" name="!!e"/>
          <p:cNvSpPr txBox="1"/>
          <p:nvPr>
            <p:custDataLst>
              <p:tags r:id="rId26"/>
            </p:custDataLst>
          </p:nvPr>
        </p:nvSpPr>
        <p:spPr>
          <a:xfrm>
            <a:off x="3310214" y="3934878"/>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2022/07</a:t>
            </a:r>
            <a:endParaRPr lang="zh-CN" altLang="en-US" sz="2000" b="1" spc="300">
              <a:solidFill>
                <a:sysClr val="window" lastClr="FFFFFF"/>
              </a:solidFill>
            </a:endParaRPr>
          </a:p>
        </p:txBody>
      </p:sp>
      <p:sp>
        <p:nvSpPr>
          <p:cNvPr id="40" name="矩形 39"/>
          <p:cNvSpPr/>
          <p:nvPr>
            <p:custDataLst>
              <p:tags r:id="rId27"/>
            </p:custDataLst>
          </p:nvPr>
        </p:nvSpPr>
        <p:spPr bwMode="auto">
          <a:xfrm>
            <a:off x="5052695" y="4399915"/>
            <a:ext cx="1908810" cy="802005"/>
          </a:xfrm>
          <a:prstGeom prst="rect">
            <a:avLst/>
          </a:prstGeom>
          <a:solidFill>
            <a:srgbClr val="2F3744"/>
          </a:solidFill>
          <a:ln w="25400">
            <a:solidFill>
              <a:sysClr val="window" lastClr="FFFFFF">
                <a:lumMod val="85000"/>
              </a:sysClr>
            </a:solidFill>
            <a:round/>
          </a:ln>
        </p:spPr>
        <p:txBody>
          <a:bodyPr vert="horz" wrap="square" lIns="90000" tIns="46800" rIns="90000" bIns="46800" anchor="t" anchorCtr="0" compatLnSpc="1">
            <a:normAutofit fontScale="90000" lnSpcReduction="20000"/>
          </a:bodyPr>
          <a:lstStyle/>
          <a:p>
            <a:pPr algn="l">
              <a:lnSpc>
                <a:spcPct val="120000"/>
              </a:lnSpc>
            </a:pPr>
            <a:r>
              <a:rPr lang="zh-CN" altLang="en-US" sz="1200" spc="150">
                <a:solidFill>
                  <a:schemeClr val="bg1"/>
                </a:solidFill>
              </a:rPr>
              <a:t>推出</a:t>
            </a:r>
            <a:r>
              <a:rPr lang="en-US" altLang="zh-CN" sz="1200" spc="150">
                <a:solidFill>
                  <a:schemeClr val="bg1"/>
                </a:solidFill>
              </a:rPr>
              <a:t>2.9.0</a:t>
            </a:r>
            <a:r>
              <a:rPr lang="zh-CN" altLang="en-US" sz="1200" spc="150">
                <a:solidFill>
                  <a:schemeClr val="bg1"/>
                </a:solidFill>
              </a:rPr>
              <a:t>全新版本。</a:t>
            </a:r>
          </a:p>
          <a:p>
            <a:pPr algn="l">
              <a:lnSpc>
                <a:spcPct val="120000"/>
              </a:lnSpc>
            </a:pPr>
            <a:r>
              <a:rPr lang="zh-CN" altLang="en-US" sz="1200" spc="150">
                <a:solidFill>
                  <a:schemeClr val="bg1"/>
                </a:solidFill>
              </a:rPr>
              <a:t>超多特性，支持众多中间件存储，</a:t>
            </a:r>
            <a:r>
              <a:rPr lang="en-US" altLang="zh-CN" sz="1200" spc="150">
                <a:solidFill>
                  <a:schemeClr val="bg1"/>
                </a:solidFill>
              </a:rPr>
              <a:t>Gitee Star</a:t>
            </a:r>
            <a:r>
              <a:rPr lang="zh-CN" altLang="en-US" sz="1200" spc="150">
                <a:solidFill>
                  <a:schemeClr val="bg1"/>
                </a:solidFill>
              </a:rPr>
              <a:t>超过</a:t>
            </a:r>
            <a:r>
              <a:rPr lang="en-US" altLang="zh-CN" sz="1200" spc="150">
                <a:solidFill>
                  <a:schemeClr val="bg1"/>
                </a:solidFill>
              </a:rPr>
              <a:t>3.1K</a:t>
            </a:r>
            <a:r>
              <a:rPr lang="zh-CN" altLang="en-US" sz="1200" spc="150">
                <a:solidFill>
                  <a:schemeClr val="bg1"/>
                </a:solidFill>
              </a:rPr>
              <a:t>。</a:t>
            </a:r>
          </a:p>
        </p:txBody>
      </p:sp>
      <p:sp>
        <p:nvSpPr>
          <p:cNvPr id="43" name="燕尾形 42"/>
          <p:cNvSpPr/>
          <p:nvPr>
            <p:custDataLst>
              <p:tags r:id="rId28"/>
            </p:custDataLst>
          </p:nvPr>
        </p:nvSpPr>
        <p:spPr bwMode="auto">
          <a:xfrm>
            <a:off x="5045654" y="3992613"/>
            <a:ext cx="2121269" cy="357137"/>
          </a:xfrm>
          <a:prstGeom prst="chevron">
            <a:avLst/>
          </a:prstGeom>
          <a:solidFill>
            <a:srgbClr val="CE365C"/>
          </a:solidFill>
          <a:ln w="19050">
            <a:noFill/>
            <a:round/>
          </a:ln>
          <a:effectLst/>
        </p:spPr>
        <p:txBody>
          <a:bodyPr vert="horz" wrap="none" lIns="91440" tIns="0" rIns="91440" bIns="0" anchor="ctr" anchorCtr="1" compatLnSpc="1">
            <a:normAutofit/>
          </a:bodyPr>
          <a:lstStyle/>
          <a:p>
            <a:pPr algn="ctr">
              <a:lnSpc>
                <a:spcPct val="130000"/>
              </a:lnSpc>
            </a:pPr>
            <a:endParaRPr lang="zh-CN" altLang="en-US" sz="1600" b="1" dirty="0">
              <a:solidFill>
                <a:sysClr val="window" lastClr="FFFFFF"/>
              </a:solidFill>
              <a:latin typeface="Arial" panose="020B0604020202020204" pitchFamily="34" charset="0"/>
              <a:ea typeface="微软雅黑" charset="-122"/>
              <a:cs typeface="+mn-ea"/>
            </a:endParaRPr>
          </a:p>
        </p:txBody>
      </p:sp>
      <p:sp>
        <p:nvSpPr>
          <p:cNvPr id="44" name="!!f"/>
          <p:cNvSpPr txBox="1"/>
          <p:nvPr>
            <p:custDataLst>
              <p:tags r:id="rId29"/>
            </p:custDataLst>
          </p:nvPr>
        </p:nvSpPr>
        <p:spPr>
          <a:xfrm>
            <a:off x="5307924" y="3934878"/>
            <a:ext cx="1595456" cy="414655"/>
          </a:xfrm>
          <a:prstGeom prst="rect">
            <a:avLst/>
          </a:prstGeom>
          <a:noFill/>
        </p:spPr>
        <p:txBody>
          <a:bodyPr wrap="square" bIns="0" rtlCol="0" anchor="ctr" anchorCtr="0">
            <a:spAutoFit/>
          </a:bodyPr>
          <a:lstStyle/>
          <a:p>
            <a:pPr algn="ctr">
              <a:lnSpc>
                <a:spcPct val="120000"/>
              </a:lnSpc>
            </a:pPr>
            <a:r>
              <a:rPr lang="en-US" altLang="zh-CN" sz="2000" b="1" spc="300">
                <a:solidFill>
                  <a:sysClr val="window" lastClr="FFFFFF"/>
                </a:solidFill>
              </a:rPr>
              <a:t>2022/10</a:t>
            </a:r>
            <a:endParaRPr lang="zh-CN" altLang="en-US" sz="2000" b="1" spc="300">
              <a:solidFill>
                <a:sysClr val="window" lastClr="FFFFFF"/>
              </a:solidFill>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477901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477901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462026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477837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46196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477774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462089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477901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5" name="í$ļíḑè"/>
          <p:cNvSpPr/>
          <p:nvPr/>
        </p:nvSpPr>
        <p:spPr>
          <a:xfrm>
            <a:off x="10583545" y="2270760"/>
            <a:ext cx="1426210" cy="1153795"/>
          </a:xfrm>
          <a:prstGeom prst="roundRect">
            <a:avLst>
              <a:gd name="adj" fmla="val 7606"/>
            </a:avLst>
          </a:prstGeom>
          <a:solidFill>
            <a:schemeClr val="accent2">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6" name="文本框 15"/>
          <p:cNvSpPr txBox="1"/>
          <p:nvPr/>
        </p:nvSpPr>
        <p:spPr>
          <a:xfrm>
            <a:off x="10748010" y="2663825"/>
            <a:ext cx="1097280" cy="368300"/>
          </a:xfrm>
          <a:prstGeom prst="rect">
            <a:avLst/>
          </a:prstGeom>
          <a:noFill/>
        </p:spPr>
        <p:txBody>
          <a:bodyPr wrap="none" rtlCol="0">
            <a:spAutoFit/>
          </a:bodyPr>
          <a:lstStyle/>
          <a:p>
            <a:pPr algn="ctr"/>
            <a:r>
              <a:rPr lang="zh-CN" altLang="en-US" b="1">
                <a:solidFill>
                  <a:schemeClr val="tx1"/>
                </a:solidFill>
              </a:rPr>
              <a:t>最终产品</a:t>
            </a:r>
          </a:p>
        </p:txBody>
      </p:sp>
      <p:sp>
        <p:nvSpPr>
          <p:cNvPr id="46" name="右箭头 45"/>
          <p:cNvSpPr/>
          <p:nvPr/>
        </p:nvSpPr>
        <p:spPr>
          <a:xfrm>
            <a:off x="152400" y="3984625"/>
            <a:ext cx="11839575" cy="272415"/>
          </a:xfrm>
          <a:prstGeom prst="rightArrow">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11038840" y="3588385"/>
            <a:ext cx="868680" cy="368300"/>
          </a:xfrm>
          <a:prstGeom prst="rect">
            <a:avLst/>
          </a:prstGeom>
          <a:noFill/>
        </p:spPr>
        <p:txBody>
          <a:bodyPr wrap="none" rtlCol="0">
            <a:spAutoFit/>
          </a:bodyPr>
          <a:lstStyle/>
          <a:p>
            <a:r>
              <a:rPr lang="zh-CN" altLang="en-US" b="1">
                <a:solidFill>
                  <a:schemeClr val="accent2">
                    <a:lumMod val="40000"/>
                    <a:lumOff val="60000"/>
                  </a:schemeClr>
                </a:solidFill>
              </a:rPr>
              <a:t>流水线</a:t>
            </a:r>
          </a:p>
        </p:txBody>
      </p:sp>
      <p:sp>
        <p:nvSpPr>
          <p:cNvPr id="17" name="矩形 16"/>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8" name="矩形 17"/>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9"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20" name="文本框 19"/>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8" name="矩形 17"/>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20" name="文本框 19"/>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传统流水线模式</a:t>
            </a:r>
          </a:p>
        </p:txBody>
      </p:sp>
      <p:sp>
        <p:nvSpPr>
          <p:cNvPr id="10" name="圆角矩形 9"/>
          <p:cNvSpPr/>
          <p:nvPr/>
        </p:nvSpPr>
        <p:spPr>
          <a:xfrm>
            <a:off x="5467985" y="1102995"/>
            <a:ext cx="1125855" cy="44894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伪代码</a:t>
            </a:r>
            <a:r>
              <a:rPr lang="en-US" altLang="zh-CN" b="1">
                <a:latin typeface="Arial Bold" panose="020B0604020202020204" charset="0"/>
                <a:cs typeface="Arial Bold" panose="020B0604020202020204" charset="0"/>
              </a:rPr>
              <a:t>:</a:t>
            </a:r>
          </a:p>
        </p:txBody>
      </p:sp>
      <p:sp>
        <p:nvSpPr>
          <p:cNvPr id="8" name="圆角矩形 7"/>
          <p:cNvSpPr/>
          <p:nvPr/>
        </p:nvSpPr>
        <p:spPr>
          <a:xfrm>
            <a:off x="2737485" y="1846580"/>
            <a:ext cx="6611620" cy="468249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custDataLst>
              <p:tags r:id="rId6"/>
            </p:custDataLst>
          </p:nvPr>
        </p:nvSpPr>
        <p:spPr>
          <a:xfrm>
            <a:off x="3215005" y="2195830"/>
            <a:ext cx="5761990" cy="4128770"/>
          </a:xfrm>
          <a:prstGeom prst="rect">
            <a:avLst/>
          </a:prstGeom>
        </p:spPr>
        <p:txBody>
          <a:bodyPr wrap="square">
            <a:normAutofit fontScale="25000" lnSpcReduction="20000"/>
          </a:bodyPr>
          <a:lstStyle>
            <a:defPPr>
              <a:defRPr lang="zh-CN"/>
            </a:defPPr>
          </a:lstStyle>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public </a:t>
            </a:r>
            <a:r>
              <a:rPr lang="zh-CN" altLang="en-US" sz="4000">
                <a:solidFill>
                  <a:schemeClr val="accent3">
                    <a:lumMod val="40000"/>
                    <a:lumOff val="60000"/>
                  </a:schemeClr>
                </a:solidFill>
                <a:latin typeface="黑体" charset="0"/>
                <a:ea typeface="黑体" charset="0"/>
                <a:cs typeface="黑体" charset="0"/>
                <a:sym typeface="+mn-ea"/>
              </a:rPr>
              <a:t>产品</a:t>
            </a: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流水线加工</a:t>
            </a: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代加工产品</a:t>
            </a: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相当于工人</a:t>
            </a:r>
            <a:r>
              <a:rPr lang="en-US" altLang="zh-CN" sz="4000">
                <a:solidFill>
                  <a:schemeClr val="accent3">
                    <a:lumMod val="40000"/>
                    <a:lumOff val="60000"/>
                  </a:schemeClr>
                </a:solidFill>
                <a:latin typeface="黑体" charset="0"/>
                <a:ea typeface="黑体" charset="0"/>
                <a:cs typeface="黑体" charset="0"/>
                <a:sym typeface="+mn-ea"/>
              </a:rPr>
              <a:t>A</a:t>
            </a:r>
            <a:r>
              <a:rPr lang="zh-CN" altLang="en-US" sz="4000">
                <a:solidFill>
                  <a:schemeClr val="accent3">
                    <a:lumMod val="40000"/>
                    <a:lumOff val="60000"/>
                  </a:schemeClr>
                </a:solidFill>
                <a:latin typeface="黑体" charset="0"/>
                <a:ea typeface="黑体" charset="0"/>
                <a:cs typeface="黑体" charset="0"/>
                <a:sym typeface="+mn-ea"/>
              </a:rPr>
              <a:t>需要干的事情</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A = </a:t>
            </a:r>
            <a:r>
              <a:rPr lang="zh-CN" altLang="en-US" sz="4000">
                <a:solidFill>
                  <a:schemeClr val="accent3">
                    <a:lumMod val="40000"/>
                    <a:lumOff val="60000"/>
                  </a:schemeClr>
                </a:solidFill>
                <a:latin typeface="黑体" charset="0"/>
                <a:ea typeface="黑体" charset="0"/>
                <a:cs typeface="黑体" charset="0"/>
                <a:sym typeface="+mn-ea"/>
              </a:rPr>
              <a:t>获取零件</a:t>
            </a:r>
            <a:r>
              <a:rPr lang="en-US" altLang="zh-CN" sz="4000">
                <a:solidFill>
                  <a:schemeClr val="accent3">
                    <a:lumMod val="40000"/>
                    <a:lumOff val="60000"/>
                  </a:schemeClr>
                </a:solidFill>
                <a:latin typeface="黑体" charset="0"/>
                <a:ea typeface="黑体" charset="0"/>
                <a:cs typeface="黑体" charset="0"/>
                <a:sym typeface="+mn-ea"/>
              </a:rPr>
              <a:t>A();</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if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A != null){</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将零件</a:t>
            </a:r>
            <a:r>
              <a:rPr lang="en-US" altLang="zh-CN" sz="4000">
                <a:solidFill>
                  <a:schemeClr val="accent3">
                    <a:lumMod val="40000"/>
                    <a:lumOff val="60000"/>
                  </a:schemeClr>
                </a:solidFill>
                <a:latin typeface="黑体" charset="0"/>
                <a:ea typeface="黑体" charset="0"/>
                <a:cs typeface="黑体" charset="0"/>
                <a:sym typeface="+mn-ea"/>
              </a:rPr>
              <a:t>A</a:t>
            </a:r>
            <a:r>
              <a:rPr lang="zh-CN" altLang="en-US" sz="4000">
                <a:solidFill>
                  <a:schemeClr val="accent3">
                    <a:lumMod val="40000"/>
                    <a:lumOff val="60000"/>
                  </a:schemeClr>
                </a:solidFill>
                <a:latin typeface="黑体" charset="0"/>
                <a:ea typeface="黑体" charset="0"/>
                <a:cs typeface="黑体" charset="0"/>
                <a:sym typeface="+mn-ea"/>
              </a:rPr>
              <a:t>安装到代加工产品</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相当于工人</a:t>
            </a:r>
            <a:r>
              <a:rPr lang="en-US" altLang="zh-CN" sz="4000">
                <a:solidFill>
                  <a:schemeClr val="accent3">
                    <a:lumMod val="40000"/>
                    <a:lumOff val="60000"/>
                  </a:schemeClr>
                </a:solidFill>
                <a:latin typeface="黑体" charset="0"/>
                <a:ea typeface="黑体" charset="0"/>
                <a:cs typeface="黑体" charset="0"/>
                <a:sym typeface="+mn-ea"/>
              </a:rPr>
              <a:t>B</a:t>
            </a:r>
            <a:r>
              <a:rPr lang="zh-CN" altLang="en-US" sz="4000">
                <a:solidFill>
                  <a:schemeClr val="accent3">
                    <a:lumMod val="40000"/>
                    <a:lumOff val="60000"/>
                  </a:schemeClr>
                </a:solidFill>
                <a:latin typeface="黑体" charset="0"/>
                <a:ea typeface="黑体" charset="0"/>
                <a:cs typeface="黑体" charset="0"/>
                <a:sym typeface="+mn-ea"/>
              </a:rPr>
              <a:t>需要干的事情</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B = </a:t>
            </a:r>
            <a:r>
              <a:rPr lang="zh-CN" altLang="en-US" sz="4000">
                <a:solidFill>
                  <a:schemeClr val="accent3">
                    <a:lumMod val="40000"/>
                    <a:lumOff val="60000"/>
                  </a:schemeClr>
                </a:solidFill>
                <a:latin typeface="黑体" charset="0"/>
                <a:ea typeface="黑体" charset="0"/>
                <a:cs typeface="黑体" charset="0"/>
                <a:sym typeface="+mn-ea"/>
              </a:rPr>
              <a:t>获取零件</a:t>
            </a:r>
            <a:r>
              <a:rPr lang="en-US" altLang="zh-CN" sz="4000">
                <a:solidFill>
                  <a:schemeClr val="accent3">
                    <a:lumMod val="40000"/>
                    <a:lumOff val="60000"/>
                  </a:schemeClr>
                </a:solidFill>
                <a:latin typeface="黑体" charset="0"/>
                <a:ea typeface="黑体" charset="0"/>
                <a:cs typeface="黑体" charset="0"/>
                <a:sym typeface="+mn-ea"/>
              </a:rPr>
              <a:t>B();</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if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B != null){</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将零件</a:t>
            </a:r>
            <a:r>
              <a:rPr lang="en-US" altLang="zh-CN" sz="4000">
                <a:solidFill>
                  <a:schemeClr val="accent3">
                    <a:lumMod val="40000"/>
                    <a:lumOff val="60000"/>
                  </a:schemeClr>
                </a:solidFill>
                <a:latin typeface="黑体" charset="0"/>
                <a:ea typeface="黑体" charset="0"/>
                <a:cs typeface="黑体" charset="0"/>
                <a:sym typeface="+mn-ea"/>
              </a:rPr>
              <a:t>B</a:t>
            </a:r>
            <a:r>
              <a:rPr lang="zh-CN" altLang="en-US" sz="4000">
                <a:solidFill>
                  <a:schemeClr val="accent3">
                    <a:lumMod val="40000"/>
                    <a:lumOff val="60000"/>
                  </a:schemeClr>
                </a:solidFill>
                <a:latin typeface="黑体" charset="0"/>
                <a:ea typeface="黑体" charset="0"/>
                <a:cs typeface="黑体" charset="0"/>
                <a:sym typeface="+mn-ea"/>
              </a:rPr>
              <a:t>安装到代加工产品</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相当于工人</a:t>
            </a:r>
            <a:r>
              <a:rPr lang="en-US" altLang="zh-CN" sz="4000">
                <a:solidFill>
                  <a:schemeClr val="accent3">
                    <a:lumMod val="40000"/>
                    <a:lumOff val="60000"/>
                  </a:schemeClr>
                </a:solidFill>
                <a:latin typeface="黑体" charset="0"/>
                <a:ea typeface="黑体" charset="0"/>
                <a:cs typeface="黑体" charset="0"/>
                <a:sym typeface="+mn-ea"/>
              </a:rPr>
              <a:t>E</a:t>
            </a:r>
            <a:r>
              <a:rPr lang="zh-CN" altLang="en-US" sz="4000">
                <a:solidFill>
                  <a:schemeClr val="accent3">
                    <a:lumMod val="40000"/>
                    <a:lumOff val="60000"/>
                  </a:schemeClr>
                </a:solidFill>
                <a:latin typeface="黑体" charset="0"/>
                <a:ea typeface="黑体" charset="0"/>
                <a:cs typeface="黑体" charset="0"/>
                <a:sym typeface="+mn-ea"/>
              </a:rPr>
              <a:t>需要干的事情</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E = </a:t>
            </a:r>
            <a:r>
              <a:rPr lang="zh-CN" altLang="en-US" sz="4000">
                <a:solidFill>
                  <a:schemeClr val="accent3">
                    <a:lumMod val="40000"/>
                    <a:lumOff val="60000"/>
                  </a:schemeClr>
                </a:solidFill>
                <a:latin typeface="黑体" charset="0"/>
                <a:ea typeface="黑体" charset="0"/>
                <a:cs typeface="黑体" charset="0"/>
                <a:sym typeface="+mn-ea"/>
              </a:rPr>
              <a:t>获取零件</a:t>
            </a:r>
            <a:r>
              <a:rPr lang="en-US" altLang="zh-CN" sz="4000">
                <a:solidFill>
                  <a:schemeClr val="accent3">
                    <a:lumMod val="40000"/>
                    <a:lumOff val="60000"/>
                  </a:schemeClr>
                </a:solidFill>
                <a:latin typeface="黑体" charset="0"/>
                <a:ea typeface="黑体" charset="0"/>
                <a:cs typeface="黑体" charset="0"/>
                <a:sym typeface="+mn-ea"/>
              </a:rPr>
              <a:t>E();</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if (</a:t>
            </a:r>
            <a:r>
              <a:rPr lang="zh-CN" altLang="en-US" sz="4000">
                <a:solidFill>
                  <a:schemeClr val="accent3">
                    <a:lumMod val="40000"/>
                    <a:lumOff val="60000"/>
                  </a:schemeClr>
                </a:solidFill>
                <a:latin typeface="黑体" charset="0"/>
                <a:ea typeface="黑体" charset="0"/>
                <a:cs typeface="黑体" charset="0"/>
                <a:sym typeface="+mn-ea"/>
              </a:rPr>
              <a:t>零件</a:t>
            </a:r>
            <a:r>
              <a:rPr lang="en-US" altLang="zh-CN" sz="4000">
                <a:solidFill>
                  <a:schemeClr val="accent3">
                    <a:lumMod val="40000"/>
                    <a:lumOff val="60000"/>
                  </a:schemeClr>
                </a:solidFill>
                <a:latin typeface="黑体" charset="0"/>
                <a:ea typeface="黑体" charset="0"/>
                <a:cs typeface="黑体" charset="0"/>
                <a:sym typeface="+mn-ea"/>
              </a:rPr>
              <a:t>E != null){</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 </a:t>
            </a:r>
            <a:r>
              <a:rPr lang="zh-CN" altLang="en-US" sz="4000">
                <a:solidFill>
                  <a:schemeClr val="accent3">
                    <a:lumMod val="40000"/>
                    <a:lumOff val="60000"/>
                  </a:schemeClr>
                </a:solidFill>
                <a:latin typeface="黑体" charset="0"/>
                <a:ea typeface="黑体" charset="0"/>
                <a:cs typeface="黑体" charset="0"/>
                <a:sym typeface="+mn-ea"/>
              </a:rPr>
              <a:t>将零件</a:t>
            </a:r>
            <a:r>
              <a:rPr lang="en-US" altLang="zh-CN" sz="4000">
                <a:solidFill>
                  <a:schemeClr val="accent3">
                    <a:lumMod val="40000"/>
                    <a:lumOff val="60000"/>
                  </a:schemeClr>
                </a:solidFill>
                <a:latin typeface="黑体" charset="0"/>
                <a:ea typeface="黑体" charset="0"/>
                <a:cs typeface="黑体" charset="0"/>
                <a:sym typeface="+mn-ea"/>
              </a:rPr>
              <a:t>E</a:t>
            </a:r>
            <a:r>
              <a:rPr lang="zh-CN" altLang="en-US" sz="4000">
                <a:solidFill>
                  <a:schemeClr val="accent3">
                    <a:lumMod val="40000"/>
                    <a:lumOff val="60000"/>
                  </a:schemeClr>
                </a:solidFill>
                <a:latin typeface="黑体" charset="0"/>
                <a:ea typeface="黑体" charset="0"/>
                <a:cs typeface="黑体" charset="0"/>
                <a:sym typeface="+mn-ea"/>
              </a:rPr>
              <a:t>安装到代加工产品</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a:t>
            </a:r>
          </a:p>
          <a:p>
            <a:pPr fontAlgn="auto">
              <a:lnSpc>
                <a:spcPct val="100000"/>
              </a:lnSpc>
            </a:pPr>
            <a:endParaRPr lang="en-US" altLang="zh-CN" sz="4000">
              <a:solidFill>
                <a:schemeClr val="accent3">
                  <a:lumMod val="40000"/>
                  <a:lumOff val="60000"/>
                </a:schemeClr>
              </a:solidFill>
              <a:latin typeface="黑体" charset="0"/>
              <a:ea typeface="黑体" charset="0"/>
              <a:cs typeface="黑体" charset="0"/>
              <a:sym typeface="+mn-ea"/>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	return </a:t>
            </a:r>
            <a:r>
              <a:rPr lang="zh-CN" altLang="en-US" sz="4000">
                <a:solidFill>
                  <a:schemeClr val="accent3">
                    <a:lumMod val="40000"/>
                    <a:lumOff val="60000"/>
                  </a:schemeClr>
                </a:solidFill>
                <a:latin typeface="黑体" charset="0"/>
                <a:ea typeface="黑体" charset="0"/>
                <a:cs typeface="黑体" charset="0"/>
                <a:sym typeface="+mn-ea"/>
              </a:rPr>
              <a:t>最终完成完成的产品</a:t>
            </a:r>
            <a:r>
              <a:rPr lang="en-US" altLang="zh-CN" sz="4000">
                <a:solidFill>
                  <a:schemeClr val="accent3">
                    <a:lumMod val="40000"/>
                    <a:lumOff val="60000"/>
                  </a:schemeClr>
                </a:solidFill>
                <a:latin typeface="黑体" charset="0"/>
                <a:ea typeface="黑体" charset="0"/>
                <a:cs typeface="黑体" charset="0"/>
                <a:sym typeface="+mn-ea"/>
              </a:rPr>
              <a:t>;</a:t>
            </a:r>
            <a:endParaRPr lang="en-US" altLang="zh-CN" sz="4000">
              <a:solidFill>
                <a:schemeClr val="accent3">
                  <a:lumMod val="40000"/>
                  <a:lumOff val="60000"/>
                </a:schemeClr>
              </a:solidFill>
              <a:latin typeface="黑体" charset="0"/>
              <a:ea typeface="黑体" charset="0"/>
              <a:cs typeface="黑体" charset="0"/>
            </a:endParaRPr>
          </a:p>
          <a:p>
            <a:pPr fontAlgn="auto">
              <a:lnSpc>
                <a:spcPct val="100000"/>
              </a:lnSpc>
            </a:pPr>
            <a:endParaRPr lang="zh-CN" altLang="en-US" sz="4000">
              <a:solidFill>
                <a:schemeClr val="accent3">
                  <a:lumMod val="40000"/>
                  <a:lumOff val="60000"/>
                </a:schemeClr>
              </a:solidFill>
              <a:latin typeface="黑体" charset="0"/>
              <a:ea typeface="黑体" charset="0"/>
              <a:cs typeface="黑体" charset="0"/>
            </a:endParaRPr>
          </a:p>
          <a:p>
            <a:pPr fontAlgn="auto">
              <a:lnSpc>
                <a:spcPct val="100000"/>
              </a:lnSpc>
            </a:pPr>
            <a:r>
              <a:rPr lang="en-US" altLang="zh-CN" sz="4000">
                <a:solidFill>
                  <a:schemeClr val="accent3">
                    <a:lumMod val="40000"/>
                    <a:lumOff val="60000"/>
                  </a:schemeClr>
                </a:solidFill>
                <a:latin typeface="黑体" charset="0"/>
                <a:ea typeface="黑体" charset="0"/>
                <a:cs typeface="黑体" charset="0"/>
                <a:sym typeface="+mn-ea"/>
              </a:rPr>
              <a:t>}</a:t>
            </a:r>
            <a:endParaRPr lang="en-US" altLang="zh-CN" sz="4000">
              <a:solidFill>
                <a:schemeClr val="accent3">
                  <a:lumMod val="40000"/>
                  <a:lumOff val="60000"/>
                </a:schemeClr>
              </a:solidFill>
              <a:latin typeface="黑体" charset="0"/>
              <a:ea typeface="黑体" charset="0"/>
              <a:cs typeface="黑体" charset="0"/>
            </a:endParaRPr>
          </a:p>
          <a:p>
            <a:endParaRPr lang="zh-CN" altLang="en-US" sz="1735">
              <a:solidFill>
                <a:schemeClr val="bg1"/>
              </a:solidFill>
              <a:latin typeface="+mn-lt"/>
              <a:ea typeface="+mn-ea"/>
            </a:endParaRPr>
          </a:p>
          <a:p>
            <a:endParaRPr lang="zh-CN" altLang="en-US" sz="1735">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724025" y="2967990"/>
            <a:ext cx="8743950" cy="922020"/>
          </a:xfrm>
          <a:prstGeom prst="rect">
            <a:avLst/>
          </a:prstGeom>
          <a:noFill/>
        </p:spPr>
        <p:txBody>
          <a:bodyPr wrap="square" rtlCol="0">
            <a:spAutoFit/>
          </a:bodyPr>
          <a:lstStyle/>
          <a:p>
            <a:pPr algn="l"/>
            <a:r>
              <a:rPr lang="en-US" altLang="zh-CN" sz="5400" b="1">
                <a:solidFill>
                  <a:schemeClr val="accent3">
                    <a:lumMod val="40000"/>
                    <a:lumOff val="60000"/>
                  </a:schemeClr>
                </a:solidFill>
              </a:rPr>
              <a:t>LiteFlow</a:t>
            </a:r>
            <a:r>
              <a:rPr lang="zh-CN" altLang="en-US" sz="5400" b="1">
                <a:solidFill>
                  <a:schemeClr val="accent3">
                    <a:lumMod val="40000"/>
                    <a:lumOff val="60000"/>
                  </a:schemeClr>
                </a:solidFill>
              </a:rPr>
              <a:t>的工作台流转模式</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设计理念解析</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20904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531620" y="354584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3262630"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3585210" y="354584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16220" y="338709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38800" y="354520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7382510" y="338645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7705090" y="3544570"/>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488805" y="33877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9811385" y="354584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1613535" y="268859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1334770" y="294322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716470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9" name="矩形 1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20" name="文本框 19"/>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21" name="文本框 20"/>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215265" y="25342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94030" y="27889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253740" y="582803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4388485" y="459994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sp>
        <p:nvSpPr>
          <p:cNvPr id="5" name="矩形 4"/>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7" name="矩形 36"/>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8" name="文本框 37"/>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0" name="文本框 39"/>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215265" y="25342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94030" y="27889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253740" y="582803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4388485" y="459994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2269490" y="5052695"/>
            <a:ext cx="947420" cy="74295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722120" y="5375275"/>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sp>
        <p:nvSpPr>
          <p:cNvPr id="38" name="矩形 37"/>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0" name="矩形 3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1" name="文本框 40"/>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2" name="文本框 4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215265" y="25342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94030" y="27889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215265" y="196088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4388485" y="459994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39" idx="0"/>
            <a:endCxn id="16" idx="2"/>
          </p:cNvCxnSpPr>
          <p:nvPr/>
        </p:nvCxnSpPr>
        <p:spPr>
          <a:xfrm flipH="1" flipV="1">
            <a:off x="928370" y="3688080"/>
            <a:ext cx="628015" cy="68580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487805" y="385000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sp>
        <p:nvSpPr>
          <p:cNvPr id="38" name="矩形 37"/>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0" name="矩形 3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1" name="文本框 40"/>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2" name="文本框 4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361055" y="558482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3639820" y="583946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362325" y="5022215"/>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013960" y="449580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2294890" y="5034915"/>
            <a:ext cx="506730" cy="44958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462530" y="469074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38" name="矩形 37"/>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0" name="矩形 3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1" name="文本框 40"/>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2" name="文本框 41"/>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343910" y="558482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3639820" y="583946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345180" y="5006975"/>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4953635" y="582803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013960" y="449580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3481705" y="3923665"/>
            <a:ext cx="1739900" cy="18256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145280" y="4253230"/>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cxnSp>
        <p:nvCxnSpPr>
          <p:cNvPr id="38" name="直接箭头连接符 37"/>
          <p:cNvCxnSpPr/>
          <p:nvPr/>
        </p:nvCxnSpPr>
        <p:spPr>
          <a:xfrm>
            <a:off x="3343910" y="3978910"/>
            <a:ext cx="368300" cy="91757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1" name="矩形 40"/>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2" name="文本框 41"/>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3" name="文本框 4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0"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1" name="文本框 10"/>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12"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3" name="文本框 12"/>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638550" y="158686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3933190" y="185801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638550" y="103124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3638550" y="58674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013960" y="449580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8" idx="0"/>
          </p:cNvCxnSpPr>
          <p:nvPr/>
        </p:nvCxnSpPr>
        <p:spPr>
          <a:xfrm flipV="1">
            <a:off x="3381375" y="2719070"/>
            <a:ext cx="434340" cy="49593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820035" y="252984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sp>
        <p:nvSpPr>
          <p:cNvPr id="40" name="矩形 39"/>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1" name="矩形 40"/>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2" name="文本框 41"/>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3" name="文本框 4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28" name="文本框 27"/>
          <p:cNvSpPr txBox="1"/>
          <p:nvPr>
            <p:custDataLst>
              <p:tags r:id="rId4"/>
            </p:custDataLst>
          </p:nvPr>
        </p:nvSpPr>
        <p:spPr>
          <a:xfrm>
            <a:off x="1056638" y="604509"/>
            <a:ext cx="4916419" cy="369332"/>
          </a:xfrm>
          <a:prstGeom prst="rect">
            <a:avLst/>
          </a:prstGeom>
        </p:spPr>
        <p:txBody>
          <a:bodyPr wrap="square">
            <a:normAutofit/>
          </a:bodyPr>
          <a:lstStyle>
            <a:defPPr>
              <a:defRPr lang="zh-CN"/>
            </a:defPPr>
          </a:lstStyle>
          <a:p>
            <a:r>
              <a:rPr lang="en-US" altLang="zh-CN" sz="1735" dirty="0" err="1">
                <a:solidFill>
                  <a:schemeClr val="bg1"/>
                </a:solidFill>
                <a:latin typeface="+mn-lt"/>
                <a:ea typeface="+mn-ea"/>
              </a:rPr>
              <a:t>LiteFlow</a:t>
            </a:r>
            <a:r>
              <a:rPr lang="zh-CN" altLang="en-US" sz="1735" dirty="0">
                <a:solidFill>
                  <a:schemeClr val="bg1"/>
                </a:solidFill>
                <a:latin typeface="+mn-lt"/>
                <a:ea typeface="+mn-ea"/>
              </a:rPr>
              <a:t>的主要特性</a:t>
            </a:r>
          </a:p>
        </p:txBody>
      </p:sp>
      <p:sp>
        <p:nvSpPr>
          <p:cNvPr id="50" name="矩形 49"/>
          <p:cNvSpPr/>
          <p:nvPr>
            <p:custDataLst>
              <p:tags r:id="rId5"/>
            </p:custDataLst>
          </p:nvPr>
        </p:nvSpPr>
        <p:spPr bwMode="auto">
          <a:xfrm>
            <a:off x="711200" y="1970723"/>
            <a:ext cx="517525" cy="517525"/>
          </a:xfrm>
          <a:prstGeom prst="rect">
            <a:avLst/>
          </a:prstGeom>
          <a:noFill/>
          <a:ln w="12700" cap="flat" cmpd="sng" algn="ctr">
            <a:solidFill>
              <a:schemeClr val="bg1"/>
            </a:solidFill>
            <a:prstDash val="solid"/>
            <a:miter lim="800000"/>
          </a:ln>
          <a:effectLst/>
          <a:extLst>
            <a:ext uri="{909E8E84-426E-40DD-AFC4-6F175D3DCCD1}">
              <a14:hiddenFill xmlns:a14="http://schemas.microsoft.com/office/drawing/2010/main">
                <a:solidFill>
                  <a:srgbClr val="DA1C50"/>
                </a:solidFill>
              </a14:hiddenFill>
            </a:ext>
          </a:extLst>
        </p:spPr>
        <p:txBody>
          <a:bodyPr wrap="square" anchor="ctr">
            <a:normAutofit/>
          </a:bodyPr>
          <a:lstStyle/>
          <a:p>
            <a:pPr marL="0" marR="0" lvl="0" indent="0" algn="ctr" defTabSz="914400" eaLnBrk="1" latinLnBrk="0" hangingPunct="1">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52" name="!!a"/>
          <p:cNvSpPr txBox="1">
            <a:spLocks noChangeArrowheads="1"/>
          </p:cNvSpPr>
          <p:nvPr>
            <p:custDataLst>
              <p:tags r:id="rId6"/>
            </p:custDataLst>
          </p:nvPr>
        </p:nvSpPr>
        <p:spPr bwMode="auto">
          <a:xfrm>
            <a:off x="1228725" y="1971040"/>
            <a:ext cx="1242060" cy="518160"/>
          </a:xfrm>
          <a:prstGeom prst="rect">
            <a:avLst/>
          </a:prstGeom>
          <a:solidFill>
            <a:schemeClr val="tx2"/>
          </a:solidFill>
          <a:ln w="12700">
            <a:solidFill>
              <a:schemeClr val="bg1"/>
            </a:solidFill>
          </a:ln>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a:ln>
                  <a:noFill/>
                </a:ln>
                <a:solidFill>
                  <a:schemeClr val="bg1"/>
                </a:solidFill>
                <a:effectLst/>
                <a:uLnTx/>
                <a:uFillTx/>
                <a:latin typeface="+mj-lt"/>
                <a:ea typeface="+mj-ea"/>
                <a:cs typeface="+mj-cs"/>
              </a:rPr>
              <a:t>基于组件</a:t>
            </a:r>
          </a:p>
        </p:txBody>
      </p:sp>
      <p:sp>
        <p:nvSpPr>
          <p:cNvPr id="53" name="文本框 52"/>
          <p:cNvSpPr txBox="1"/>
          <p:nvPr>
            <p:custDataLst>
              <p:tags r:id="rId7"/>
            </p:custDataLst>
          </p:nvPr>
        </p:nvSpPr>
        <p:spPr bwMode="auto">
          <a:xfrm>
            <a:off x="600075" y="2504123"/>
            <a:ext cx="3408363" cy="1300912"/>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sz="1600" b="0" i="0" u="none" strike="noStrike" kern="0" cap="none" spc="0" normalizeH="0" noProof="0" dirty="0">
                <a:ln>
                  <a:noFill/>
                </a:ln>
                <a:solidFill>
                  <a:schemeClr val="bg1"/>
                </a:solidFill>
                <a:effectLst/>
                <a:uLnTx/>
                <a:uFillTx/>
              </a:rPr>
              <a:t>编排的最小粒度为组件，复杂业务的解耦利器，为所有组件提供统一化的编写方式。</a:t>
            </a:r>
          </a:p>
        </p:txBody>
      </p:sp>
      <p:sp>
        <p:nvSpPr>
          <p:cNvPr id="58" name="文本框 57"/>
          <p:cNvSpPr txBox="1"/>
          <p:nvPr>
            <p:custDataLst>
              <p:tags r:id="rId8"/>
            </p:custDataLst>
          </p:nvPr>
        </p:nvSpPr>
        <p:spPr bwMode="auto">
          <a:xfrm>
            <a:off x="4399280" y="2542539"/>
            <a:ext cx="3408363" cy="1300914"/>
          </a:xfrm>
          <a:prstGeom prst="rect">
            <a:avLst/>
          </a:prstGeom>
          <a:noFill/>
        </p:spPr>
        <p:txBody>
          <a:bodyPr wrap="square">
            <a:normAutofit/>
          </a:bodyPr>
          <a:lstStyle/>
          <a:p>
            <a:pPr lvl="0">
              <a:lnSpc>
                <a:spcPct val="130000"/>
              </a:lnSpc>
              <a:defRPr/>
            </a:pPr>
            <a:r>
              <a:rPr lang="zh-CN" altLang="en-US" sz="1600" kern="0" dirty="0">
                <a:solidFill>
                  <a:schemeClr val="bg1"/>
                </a:solidFill>
              </a:rPr>
              <a:t>基于</a:t>
            </a:r>
            <a:r>
              <a:rPr lang="en-US" altLang="zh-CN" sz="1600" kern="0" dirty="0">
                <a:solidFill>
                  <a:schemeClr val="bg1"/>
                </a:solidFill>
              </a:rPr>
              <a:t>EL</a:t>
            </a:r>
            <a:r>
              <a:rPr lang="zh-CN" altLang="en-US" sz="1600" kern="0" dirty="0">
                <a:solidFill>
                  <a:schemeClr val="bg1"/>
                </a:solidFill>
              </a:rPr>
              <a:t>规则文件来编排复杂逻辑，规则语法简单易学，支持语法丰富。可实现任意复杂编排。</a:t>
            </a:r>
          </a:p>
        </p:txBody>
      </p:sp>
      <p:sp>
        <p:nvSpPr>
          <p:cNvPr id="5" name="文本框 4"/>
          <p:cNvSpPr txBox="1"/>
          <p:nvPr>
            <p:custDataLst>
              <p:tags r:id="rId9"/>
            </p:custDataLst>
          </p:nvPr>
        </p:nvSpPr>
        <p:spPr bwMode="auto">
          <a:xfrm>
            <a:off x="8183245" y="2489199"/>
            <a:ext cx="3408363" cy="1300914"/>
          </a:xfrm>
          <a:prstGeom prst="rect">
            <a:avLst/>
          </a:prstGeom>
          <a:noFill/>
        </p:spPr>
        <p:txBody>
          <a:bodyPr wrap="square">
            <a:normAutofit/>
          </a:bodyPr>
          <a:lstStyle/>
          <a:p>
            <a:pPr lvl="0">
              <a:lnSpc>
                <a:spcPct val="130000"/>
              </a:lnSpc>
              <a:defRPr/>
            </a:pPr>
            <a:r>
              <a:rPr lang="zh-CN" altLang="en-US" sz="1600" kern="0" dirty="0">
                <a:solidFill>
                  <a:schemeClr val="bg1"/>
                </a:solidFill>
              </a:rPr>
              <a:t>规则可储存在任意地方，框架原生支持数据库，主流的注册中心，除此之外，用户还可自定义扩展。</a:t>
            </a:r>
          </a:p>
        </p:txBody>
      </p:sp>
      <p:sp>
        <p:nvSpPr>
          <p:cNvPr id="7" name="矩形 6"/>
          <p:cNvSpPr/>
          <p:nvPr>
            <p:custDataLst>
              <p:tags r:id="rId10"/>
            </p:custDataLst>
          </p:nvPr>
        </p:nvSpPr>
        <p:spPr bwMode="auto">
          <a:xfrm>
            <a:off x="4512310" y="1970088"/>
            <a:ext cx="517525" cy="517525"/>
          </a:xfrm>
          <a:prstGeom prst="rect">
            <a:avLst/>
          </a:prstGeom>
          <a:noFill/>
          <a:ln w="12700" cap="flat" cmpd="sng" algn="ctr">
            <a:solidFill>
              <a:schemeClr val="bg1"/>
            </a:solidFill>
            <a:prstDash val="solid"/>
            <a:miter lim="800000"/>
          </a:ln>
          <a:effectLst/>
          <a:extLst>
            <a:ext uri="{909E8E84-426E-40DD-AFC4-6F175D3DCCD1}">
              <a14:hiddenFill xmlns:a14="http://schemas.microsoft.com/office/drawing/2010/main">
                <a:solidFill>
                  <a:srgbClr val="DA1C50"/>
                </a:solidFill>
              </a14:hiddenFill>
            </a:ext>
          </a:extLst>
        </p:spPr>
        <p:txBody>
          <a:bodyPr wrap="square" anchor="ctr">
            <a:normAutofit/>
          </a:bodyPr>
          <a:lstStyle/>
          <a:p>
            <a:pPr marL="0" marR="0" lvl="0" indent="0" algn="ctr" defTabSz="914400" eaLnBrk="1" latinLnBrk="0" hangingPunct="1">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8" name="!!b"/>
          <p:cNvSpPr txBox="1">
            <a:spLocks noChangeArrowheads="1"/>
          </p:cNvSpPr>
          <p:nvPr>
            <p:custDataLst>
              <p:tags r:id="rId11"/>
            </p:custDataLst>
          </p:nvPr>
        </p:nvSpPr>
        <p:spPr bwMode="auto">
          <a:xfrm>
            <a:off x="5029835" y="1970405"/>
            <a:ext cx="1242060" cy="518160"/>
          </a:xfrm>
          <a:prstGeom prst="rect">
            <a:avLst/>
          </a:prstGeom>
          <a:solidFill>
            <a:schemeClr val="tx2"/>
          </a:solidFill>
          <a:ln w="12700">
            <a:solidFill>
              <a:schemeClr val="bg1"/>
            </a:solidFill>
          </a:ln>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a:ln>
                  <a:noFill/>
                </a:ln>
                <a:solidFill>
                  <a:schemeClr val="bg1"/>
                </a:solidFill>
                <a:effectLst/>
                <a:uLnTx/>
                <a:uFillTx/>
                <a:latin typeface="+mj-lt"/>
                <a:ea typeface="+mj-ea"/>
                <a:cs typeface="+mj-cs"/>
              </a:rPr>
              <a:t>规则轻量</a:t>
            </a:r>
          </a:p>
        </p:txBody>
      </p:sp>
      <p:sp>
        <p:nvSpPr>
          <p:cNvPr id="10" name="矩形 9"/>
          <p:cNvSpPr/>
          <p:nvPr>
            <p:custDataLst>
              <p:tags r:id="rId12"/>
            </p:custDataLst>
          </p:nvPr>
        </p:nvSpPr>
        <p:spPr bwMode="auto">
          <a:xfrm>
            <a:off x="8313420" y="1969453"/>
            <a:ext cx="517525" cy="517525"/>
          </a:xfrm>
          <a:prstGeom prst="rect">
            <a:avLst/>
          </a:prstGeom>
          <a:noFill/>
          <a:ln w="12700" cap="flat" cmpd="sng" algn="ctr">
            <a:solidFill>
              <a:schemeClr val="bg1"/>
            </a:solidFill>
            <a:prstDash val="solid"/>
            <a:miter lim="800000"/>
          </a:ln>
          <a:effectLst/>
          <a:extLst>
            <a:ext uri="{909E8E84-426E-40DD-AFC4-6F175D3DCCD1}">
              <a14:hiddenFill xmlns:a14="http://schemas.microsoft.com/office/drawing/2010/main">
                <a:solidFill>
                  <a:srgbClr val="DA1C50"/>
                </a:solidFill>
              </a14:hiddenFill>
            </a:ext>
          </a:extLst>
        </p:spPr>
        <p:txBody>
          <a:bodyPr wrap="square" anchor="ctr">
            <a:normAutofit/>
          </a:bodyPr>
          <a:lstStyle/>
          <a:p>
            <a:pPr marL="0" marR="0" lvl="0" indent="0" algn="ctr" defTabSz="914400" eaLnBrk="1" latinLnBrk="0" hangingPunct="1">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13" name="!!c"/>
          <p:cNvSpPr txBox="1">
            <a:spLocks noChangeArrowheads="1"/>
          </p:cNvSpPr>
          <p:nvPr>
            <p:custDataLst>
              <p:tags r:id="rId13"/>
            </p:custDataLst>
          </p:nvPr>
        </p:nvSpPr>
        <p:spPr bwMode="auto">
          <a:xfrm>
            <a:off x="8830945" y="1969770"/>
            <a:ext cx="1242060" cy="518160"/>
          </a:xfrm>
          <a:prstGeom prst="rect">
            <a:avLst/>
          </a:prstGeom>
          <a:solidFill>
            <a:schemeClr val="tx2"/>
          </a:solidFill>
          <a:ln w="12700">
            <a:solidFill>
              <a:schemeClr val="bg1"/>
            </a:solidFill>
          </a:ln>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a:ln>
                  <a:noFill/>
                </a:ln>
                <a:solidFill>
                  <a:schemeClr val="bg1"/>
                </a:solidFill>
                <a:effectLst/>
                <a:uLnTx/>
                <a:uFillTx/>
                <a:latin typeface="+mj-lt"/>
                <a:ea typeface="+mj-ea"/>
                <a:cs typeface="+mj-cs"/>
              </a:rPr>
              <a:t>多配置源</a:t>
            </a:r>
          </a:p>
        </p:txBody>
      </p:sp>
      <p:sp>
        <p:nvSpPr>
          <p:cNvPr id="15" name="矩形 14"/>
          <p:cNvSpPr/>
          <p:nvPr>
            <p:custDataLst>
              <p:tags r:id="rId14"/>
            </p:custDataLst>
          </p:nvPr>
        </p:nvSpPr>
        <p:spPr bwMode="auto">
          <a:xfrm>
            <a:off x="711200" y="4055428"/>
            <a:ext cx="517525" cy="517525"/>
          </a:xfrm>
          <a:prstGeom prst="rect">
            <a:avLst/>
          </a:prstGeom>
          <a:noFill/>
          <a:ln w="12700" cap="flat" cmpd="sng" algn="ctr">
            <a:solidFill>
              <a:schemeClr val="bg1"/>
            </a:solidFill>
            <a:prstDash val="solid"/>
            <a:miter lim="800000"/>
          </a:ln>
          <a:effectLst/>
          <a:extLst>
            <a:ext uri="{909E8E84-426E-40DD-AFC4-6F175D3DCCD1}">
              <a14:hiddenFill xmlns:a14="http://schemas.microsoft.com/office/drawing/2010/main">
                <a:solidFill>
                  <a:srgbClr val="DA1C50"/>
                </a:solidFill>
              </a14:hiddenFill>
            </a:ext>
          </a:extLst>
        </p:spPr>
        <p:txBody>
          <a:bodyPr wrap="square" anchor="ctr">
            <a:normAutofit/>
          </a:bodyPr>
          <a:lstStyle/>
          <a:p>
            <a:pPr marL="0" marR="0" lvl="0" indent="0" algn="ctr" defTabSz="914400" eaLnBrk="1" latinLnBrk="0" hangingPunct="1">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26" name="!!d"/>
          <p:cNvSpPr txBox="1">
            <a:spLocks noChangeArrowheads="1"/>
          </p:cNvSpPr>
          <p:nvPr>
            <p:custDataLst>
              <p:tags r:id="rId15"/>
            </p:custDataLst>
          </p:nvPr>
        </p:nvSpPr>
        <p:spPr bwMode="auto">
          <a:xfrm>
            <a:off x="1228725" y="4055745"/>
            <a:ext cx="1242060" cy="518160"/>
          </a:xfrm>
          <a:prstGeom prst="rect">
            <a:avLst/>
          </a:prstGeom>
          <a:solidFill>
            <a:schemeClr val="tx2"/>
          </a:solidFill>
          <a:ln w="12700">
            <a:solidFill>
              <a:schemeClr val="bg1"/>
            </a:solidFill>
          </a:ln>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a:ln>
                  <a:noFill/>
                </a:ln>
                <a:solidFill>
                  <a:schemeClr val="bg1"/>
                </a:solidFill>
                <a:effectLst/>
                <a:uLnTx/>
                <a:uFillTx/>
                <a:latin typeface="+mj-lt"/>
                <a:ea typeface="+mj-ea"/>
                <a:cs typeface="+mj-cs"/>
              </a:rPr>
              <a:t>平滑热刷</a:t>
            </a:r>
          </a:p>
        </p:txBody>
      </p:sp>
      <p:sp>
        <p:nvSpPr>
          <p:cNvPr id="27" name="文本框 26"/>
          <p:cNvSpPr txBox="1"/>
          <p:nvPr>
            <p:custDataLst>
              <p:tags r:id="rId16"/>
            </p:custDataLst>
          </p:nvPr>
        </p:nvSpPr>
        <p:spPr bwMode="auto">
          <a:xfrm>
            <a:off x="600075" y="4633278"/>
            <a:ext cx="3408363" cy="1300912"/>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sz="1600" b="0" i="0" u="none" strike="noStrike" kern="0" cap="none" spc="0" normalizeH="0" noProof="0" dirty="0">
                <a:ln>
                  <a:noFill/>
                </a:ln>
                <a:solidFill>
                  <a:schemeClr val="bg1"/>
                </a:solidFill>
                <a:effectLst/>
                <a:uLnTx/>
                <a:uFillTx/>
              </a:rPr>
              <a:t>可在应用运行时进行热刷新规则，无需重新发布，并且整个过程是平滑的。</a:t>
            </a:r>
          </a:p>
        </p:txBody>
      </p:sp>
      <p:sp>
        <p:nvSpPr>
          <p:cNvPr id="29" name="矩形 28"/>
          <p:cNvSpPr/>
          <p:nvPr>
            <p:custDataLst>
              <p:tags r:id="rId17"/>
            </p:custDataLst>
          </p:nvPr>
        </p:nvSpPr>
        <p:spPr bwMode="auto">
          <a:xfrm>
            <a:off x="4511675" y="4055428"/>
            <a:ext cx="517525" cy="517525"/>
          </a:xfrm>
          <a:prstGeom prst="rect">
            <a:avLst/>
          </a:prstGeom>
          <a:noFill/>
          <a:ln w="12700" cap="flat" cmpd="sng" algn="ctr">
            <a:solidFill>
              <a:schemeClr val="bg1"/>
            </a:solidFill>
            <a:prstDash val="solid"/>
            <a:miter lim="800000"/>
          </a:ln>
          <a:effectLst/>
          <a:extLst>
            <a:ext uri="{909E8E84-426E-40DD-AFC4-6F175D3DCCD1}">
              <a14:hiddenFill xmlns:a14="http://schemas.microsoft.com/office/drawing/2010/main">
                <a:solidFill>
                  <a:srgbClr val="DA1C50"/>
                </a:solidFill>
              </a14:hiddenFill>
            </a:ext>
          </a:extLst>
        </p:spPr>
        <p:txBody>
          <a:bodyPr wrap="square" anchor="ctr">
            <a:normAutofit/>
          </a:bodyPr>
          <a:lstStyle/>
          <a:p>
            <a:pPr marL="0" marR="0" lvl="0" indent="0" algn="ctr" defTabSz="914400" eaLnBrk="1" latinLnBrk="0" hangingPunct="1">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30" name="!!e"/>
          <p:cNvSpPr txBox="1">
            <a:spLocks noChangeArrowheads="1"/>
          </p:cNvSpPr>
          <p:nvPr>
            <p:custDataLst>
              <p:tags r:id="rId18"/>
            </p:custDataLst>
          </p:nvPr>
        </p:nvSpPr>
        <p:spPr bwMode="auto">
          <a:xfrm>
            <a:off x="5029200" y="4055745"/>
            <a:ext cx="1242060" cy="518160"/>
          </a:xfrm>
          <a:prstGeom prst="rect">
            <a:avLst/>
          </a:prstGeom>
          <a:solidFill>
            <a:schemeClr val="tx2"/>
          </a:solidFill>
          <a:ln w="12700">
            <a:solidFill>
              <a:schemeClr val="bg1"/>
            </a:solidFill>
          </a:ln>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a:ln>
                  <a:noFill/>
                </a:ln>
                <a:solidFill>
                  <a:schemeClr val="bg1"/>
                </a:solidFill>
                <a:effectLst/>
                <a:uLnTx/>
                <a:uFillTx/>
                <a:latin typeface="+mj-lt"/>
                <a:ea typeface="+mj-ea"/>
                <a:cs typeface="+mj-cs"/>
              </a:rPr>
              <a:t>支持脚本</a:t>
            </a:r>
          </a:p>
        </p:txBody>
      </p:sp>
      <p:sp>
        <p:nvSpPr>
          <p:cNvPr id="31" name="文本框 30"/>
          <p:cNvSpPr txBox="1"/>
          <p:nvPr>
            <p:custDataLst>
              <p:tags r:id="rId19"/>
            </p:custDataLst>
          </p:nvPr>
        </p:nvSpPr>
        <p:spPr bwMode="auto">
          <a:xfrm>
            <a:off x="4391660" y="4633278"/>
            <a:ext cx="3408363" cy="1300912"/>
          </a:xfrm>
          <a:prstGeom prst="rect">
            <a:avLst/>
          </a:prstGeom>
          <a:noFill/>
        </p:spPr>
        <p:txBody>
          <a:bodyPr wrap="square">
            <a:normAutofit lnSpcReduction="10000"/>
          </a:bodyPr>
          <a:lstStyle/>
          <a:p>
            <a:pPr marL="0" marR="0" lvl="0" indent="0" defTabSz="914400" eaLnBrk="1" latinLnBrk="0" hangingPunct="1">
              <a:lnSpc>
                <a:spcPct val="130000"/>
              </a:lnSpc>
              <a:spcBef>
                <a:spcPts val="0"/>
              </a:spcBef>
              <a:spcAft>
                <a:spcPts val="0"/>
              </a:spcAft>
              <a:buClrTx/>
              <a:buSzTx/>
              <a:buFontTx/>
              <a:buNone/>
              <a:defRPr/>
            </a:pPr>
            <a:r>
              <a:rPr kumimoji="0" lang="zh-CN" altLang="en-US" sz="1600" b="0" i="0" u="none" strike="noStrike" kern="0" cap="none" spc="0" normalizeH="0" noProof="0" dirty="0">
                <a:ln>
                  <a:noFill/>
                </a:ln>
                <a:solidFill>
                  <a:schemeClr val="bg1"/>
                </a:solidFill>
                <a:effectLst/>
                <a:uLnTx/>
                <a:uFillTx/>
              </a:rPr>
              <a:t>支持</a:t>
            </a:r>
            <a:r>
              <a:rPr kumimoji="0" lang="en-US" altLang="zh-CN" sz="1600" b="0" i="0" u="none" strike="noStrike" kern="0" cap="none" spc="0" normalizeH="0" noProof="0" dirty="0">
                <a:ln>
                  <a:noFill/>
                </a:ln>
                <a:solidFill>
                  <a:schemeClr val="bg1"/>
                </a:solidFill>
                <a:effectLst/>
                <a:uLnTx/>
                <a:uFillTx/>
              </a:rPr>
              <a:t>Groovy/JavaScript/QLExpress</a:t>
            </a:r>
            <a:r>
              <a:rPr kumimoji="0" lang="zh-CN" altLang="en-US" sz="1600" b="0" i="0" u="none" strike="noStrike" kern="0" cap="none" spc="0" normalizeH="0" noProof="0" dirty="0">
                <a:ln>
                  <a:noFill/>
                </a:ln>
                <a:solidFill>
                  <a:schemeClr val="bg1"/>
                </a:solidFill>
                <a:effectLst/>
                <a:uLnTx/>
                <a:uFillTx/>
              </a:rPr>
              <a:t>三种脚本语言，脚本可与</a:t>
            </a:r>
            <a:r>
              <a:rPr kumimoji="0" lang="en-US" altLang="zh-CN" sz="1600" b="0" i="0" u="none" strike="noStrike" kern="0" cap="none" spc="0" normalizeH="0" noProof="0" dirty="0">
                <a:ln>
                  <a:noFill/>
                </a:ln>
                <a:solidFill>
                  <a:schemeClr val="bg1"/>
                </a:solidFill>
                <a:effectLst/>
                <a:uLnTx/>
                <a:uFillTx/>
              </a:rPr>
              <a:t>Java</a:t>
            </a:r>
            <a:r>
              <a:rPr kumimoji="0" lang="zh-CN" altLang="en-US" sz="1600" b="0" i="0" u="none" strike="noStrike" kern="0" cap="none" spc="0" normalizeH="0" noProof="0" dirty="0">
                <a:ln>
                  <a:noFill/>
                </a:ln>
                <a:solidFill>
                  <a:schemeClr val="bg1"/>
                </a:solidFill>
                <a:effectLst/>
                <a:uLnTx/>
                <a:uFillTx/>
              </a:rPr>
              <a:t>进行全方位数据交互，可实现热变更逻辑。</a:t>
            </a:r>
          </a:p>
        </p:txBody>
      </p:sp>
      <p:sp>
        <p:nvSpPr>
          <p:cNvPr id="32" name="矩形 31"/>
          <p:cNvSpPr/>
          <p:nvPr>
            <p:custDataLst>
              <p:tags r:id="rId20"/>
            </p:custDataLst>
          </p:nvPr>
        </p:nvSpPr>
        <p:spPr bwMode="auto">
          <a:xfrm>
            <a:off x="8319770" y="4054793"/>
            <a:ext cx="517525" cy="517525"/>
          </a:xfrm>
          <a:prstGeom prst="rect">
            <a:avLst/>
          </a:prstGeom>
          <a:noFill/>
          <a:ln w="12700" cap="flat" cmpd="sng" algn="ctr">
            <a:solidFill>
              <a:schemeClr val="bg1"/>
            </a:solidFill>
            <a:prstDash val="solid"/>
            <a:miter lim="800000"/>
          </a:ln>
          <a:effectLst/>
          <a:extLst>
            <a:ext uri="{909E8E84-426E-40DD-AFC4-6F175D3DCCD1}">
              <a14:hiddenFill xmlns:a14="http://schemas.microsoft.com/office/drawing/2010/main">
                <a:solidFill>
                  <a:srgbClr val="DA1C50"/>
                </a:solidFill>
              </a14:hiddenFill>
            </a:ext>
          </a:extLst>
        </p:spPr>
        <p:txBody>
          <a:bodyPr wrap="square" anchor="ctr">
            <a:normAutofit/>
          </a:bodyPr>
          <a:lstStyle/>
          <a:p>
            <a:pPr marL="0" marR="0" lvl="0" indent="0" algn="ctr" defTabSz="914400" eaLnBrk="1" latinLnBrk="0" hangingPunct="1">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33" name="!!f"/>
          <p:cNvSpPr txBox="1">
            <a:spLocks noChangeArrowheads="1"/>
          </p:cNvSpPr>
          <p:nvPr>
            <p:custDataLst>
              <p:tags r:id="rId21"/>
            </p:custDataLst>
          </p:nvPr>
        </p:nvSpPr>
        <p:spPr bwMode="auto">
          <a:xfrm>
            <a:off x="8837295" y="4055110"/>
            <a:ext cx="1242060" cy="518160"/>
          </a:xfrm>
          <a:prstGeom prst="rect">
            <a:avLst/>
          </a:prstGeom>
          <a:solidFill>
            <a:schemeClr val="tx2"/>
          </a:solidFill>
          <a:ln w="12700">
            <a:solidFill>
              <a:schemeClr val="bg1"/>
            </a:solidFill>
          </a:ln>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a:ln>
                  <a:noFill/>
                </a:ln>
                <a:solidFill>
                  <a:schemeClr val="bg1"/>
                </a:solidFill>
                <a:effectLst/>
                <a:uLnTx/>
                <a:uFillTx/>
                <a:latin typeface="+mj-lt"/>
                <a:ea typeface="+mj-ea"/>
                <a:cs typeface="+mj-cs"/>
              </a:rPr>
              <a:t>稳定高效</a:t>
            </a:r>
          </a:p>
        </p:txBody>
      </p:sp>
      <p:sp>
        <p:nvSpPr>
          <p:cNvPr id="34" name="文本框 33"/>
          <p:cNvSpPr txBox="1"/>
          <p:nvPr>
            <p:custDataLst>
              <p:tags r:id="rId22"/>
            </p:custDataLst>
          </p:nvPr>
        </p:nvSpPr>
        <p:spPr bwMode="auto">
          <a:xfrm>
            <a:off x="8206105" y="4633278"/>
            <a:ext cx="3408363" cy="1300912"/>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sz="1600" b="0" i="0" u="none" strike="noStrike" kern="0" cap="none" spc="0" normalizeH="0" noProof="0" dirty="0">
                <a:ln>
                  <a:noFill/>
                </a:ln>
                <a:solidFill>
                  <a:schemeClr val="bg1"/>
                </a:solidFill>
                <a:effectLst/>
                <a:uLnTx/>
                <a:uFillTx/>
              </a:rPr>
              <a:t>能稳定运行在生产环境，成为应用编排的核心驱动引擎，性能卓越。目前多个大厂有落地案例。</a:t>
            </a:r>
          </a:p>
        </p:txBody>
      </p:sp>
      <p:pic>
        <p:nvPicPr>
          <p:cNvPr id="6" name="!!a" descr="组件"/>
          <p:cNvPicPr>
            <a:picLocks noChangeAspect="1"/>
          </p:cNvPicPr>
          <p:nvPr/>
        </p:nvPicPr>
        <p:blipFill>
          <a:blip r:embed="rId26"/>
          <a:stretch>
            <a:fillRect/>
          </a:stretch>
        </p:blipFill>
        <p:spPr>
          <a:xfrm>
            <a:off x="767080" y="2027555"/>
            <a:ext cx="405765" cy="405765"/>
          </a:xfrm>
          <a:prstGeom prst="rect">
            <a:avLst/>
          </a:prstGeom>
        </p:spPr>
      </p:pic>
      <p:pic>
        <p:nvPicPr>
          <p:cNvPr id="9" name="图片 8" descr="轻量"/>
          <p:cNvPicPr>
            <a:picLocks noChangeAspect="1"/>
          </p:cNvPicPr>
          <p:nvPr/>
        </p:nvPicPr>
        <p:blipFill>
          <a:blip r:embed="rId27"/>
          <a:stretch>
            <a:fillRect/>
          </a:stretch>
        </p:blipFill>
        <p:spPr>
          <a:xfrm>
            <a:off x="4570095" y="2027555"/>
            <a:ext cx="396240" cy="396240"/>
          </a:xfrm>
          <a:prstGeom prst="rect">
            <a:avLst/>
          </a:prstGeom>
        </p:spPr>
      </p:pic>
      <p:pic>
        <p:nvPicPr>
          <p:cNvPr id="11" name="图片 10" descr="更多配置"/>
          <p:cNvPicPr>
            <a:picLocks noChangeAspect="1"/>
          </p:cNvPicPr>
          <p:nvPr/>
        </p:nvPicPr>
        <p:blipFill>
          <a:blip r:embed="rId28"/>
          <a:stretch>
            <a:fillRect/>
          </a:stretch>
        </p:blipFill>
        <p:spPr>
          <a:xfrm>
            <a:off x="8371840" y="2027555"/>
            <a:ext cx="405765" cy="405765"/>
          </a:xfrm>
          <a:prstGeom prst="rect">
            <a:avLst/>
          </a:prstGeom>
        </p:spPr>
      </p:pic>
      <p:pic>
        <p:nvPicPr>
          <p:cNvPr id="12" name="图片 11" descr="色块－刷新"/>
          <p:cNvPicPr>
            <a:picLocks noChangeAspect="1"/>
          </p:cNvPicPr>
          <p:nvPr/>
        </p:nvPicPr>
        <p:blipFill>
          <a:blip r:embed="rId29"/>
          <a:stretch>
            <a:fillRect/>
          </a:stretch>
        </p:blipFill>
        <p:spPr>
          <a:xfrm>
            <a:off x="742950" y="4085590"/>
            <a:ext cx="456565" cy="456565"/>
          </a:xfrm>
          <a:prstGeom prst="rect">
            <a:avLst/>
          </a:prstGeom>
        </p:spPr>
      </p:pic>
      <p:pic>
        <p:nvPicPr>
          <p:cNvPr id="14" name="图片 13" descr="脚本节点"/>
          <p:cNvPicPr>
            <a:picLocks noChangeAspect="1"/>
          </p:cNvPicPr>
          <p:nvPr/>
        </p:nvPicPr>
        <p:blipFill>
          <a:blip r:embed="rId30"/>
          <a:stretch>
            <a:fillRect/>
          </a:stretch>
        </p:blipFill>
        <p:spPr>
          <a:xfrm>
            <a:off x="4536440" y="4085590"/>
            <a:ext cx="455930" cy="455930"/>
          </a:xfrm>
          <a:prstGeom prst="rect">
            <a:avLst/>
          </a:prstGeom>
        </p:spPr>
      </p:pic>
      <p:pic>
        <p:nvPicPr>
          <p:cNvPr id="16" name="图片 15" descr="稳定"/>
          <p:cNvPicPr>
            <a:picLocks noChangeAspect="1"/>
          </p:cNvPicPr>
          <p:nvPr/>
        </p:nvPicPr>
        <p:blipFill>
          <a:blip r:embed="rId31"/>
          <a:stretch>
            <a:fillRect/>
          </a:stretch>
        </p:blipFill>
        <p:spPr>
          <a:xfrm>
            <a:off x="8376285" y="4115435"/>
            <a:ext cx="396240" cy="396240"/>
          </a:xfrm>
          <a:prstGeom prst="rect">
            <a:avLst/>
          </a:prstGeom>
        </p:spPr>
      </p:pic>
      <p:sp>
        <p:nvSpPr>
          <p:cNvPr id="36" name="文本框 6">
            <a:extLst>
              <a:ext uri="{FF2B5EF4-FFF2-40B4-BE49-F238E27FC236}">
                <a16:creationId xmlns:a16="http://schemas.microsoft.com/office/drawing/2014/main" id="{1731B3A6-B754-BE43-9C62-8D8B227CD952}"/>
              </a:ext>
            </a:extLst>
          </p:cNvPr>
          <p:cNvSpPr txBox="1"/>
          <p:nvPr>
            <p:custDataLst>
              <p:tags r:id="rId23"/>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介绍</a:t>
            </a:r>
            <a:endParaRPr lang="en-US" altLang="zh-CN" sz="2400" dirty="0">
              <a:solidFill>
                <a:schemeClr val="bg1"/>
              </a:solidFill>
              <a:latin typeface="+mj-lt"/>
              <a:ea typeface="+mj-ea"/>
              <a:cs typeface="+mj-cs"/>
            </a:endParaRPr>
          </a:p>
        </p:txBody>
      </p:sp>
    </p:spTree>
    <p:custDataLst>
      <p:tags r:id="rId1"/>
    </p:custDataLst>
    <p:extLst>
      <p:ext uri="{BB962C8B-B14F-4D97-AF65-F5344CB8AC3E}">
        <p14:creationId xmlns:p14="http://schemas.microsoft.com/office/powerpoint/2010/main" val="27907948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956050" y="546671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244340" y="577659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957955" y="494030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3957955" y="449580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803900" y="446151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p:nvPr/>
        </p:nvCxnSpPr>
        <p:spPr>
          <a:xfrm>
            <a:off x="3393440" y="3900170"/>
            <a:ext cx="560705" cy="65087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2762885" y="416433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41" name="矩形 40"/>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2" name="矩形 41"/>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3" name="文本框 42"/>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4" name="文本框 43"/>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46" name="í$ļíḑè"/>
          <p:cNvSpPr/>
          <p:nvPr/>
        </p:nvSpPr>
        <p:spPr>
          <a:xfrm>
            <a:off x="5382260" y="252984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7" name="文本框 46"/>
          <p:cNvSpPr txBox="1"/>
          <p:nvPr/>
        </p:nvSpPr>
        <p:spPr>
          <a:xfrm>
            <a:off x="5698490" y="2687955"/>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48" name="í$ļíḑè"/>
          <p:cNvSpPr/>
          <p:nvPr/>
        </p:nvSpPr>
        <p:spPr>
          <a:xfrm>
            <a:off x="810895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9" name="文本框 48"/>
          <p:cNvSpPr txBox="1"/>
          <p:nvPr/>
        </p:nvSpPr>
        <p:spPr>
          <a:xfrm>
            <a:off x="8411845" y="337375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3956050" y="551815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4244340" y="577659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3957955" y="494030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3957955" y="449580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803900" y="446151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6808470" y="598614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10" idx="1"/>
            <a:endCxn id="24" idx="0"/>
          </p:cNvCxnSpPr>
          <p:nvPr/>
        </p:nvCxnSpPr>
        <p:spPr>
          <a:xfrm flipH="1">
            <a:off x="6517005" y="2637155"/>
            <a:ext cx="857885" cy="182435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920230" y="3914140"/>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cxnSp>
        <p:nvCxnSpPr>
          <p:cNvPr id="41" name="直接箭头连接符 40"/>
          <p:cNvCxnSpPr>
            <a:stCxn id="12" idx="2"/>
            <a:endCxn id="26" idx="0"/>
          </p:cNvCxnSpPr>
          <p:nvPr/>
        </p:nvCxnSpPr>
        <p:spPr>
          <a:xfrm flipH="1">
            <a:off x="7521575" y="3505835"/>
            <a:ext cx="566420" cy="248031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788910" y="184213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同时</a:t>
            </a:r>
          </a:p>
        </p:txBody>
      </p:sp>
      <p:cxnSp>
        <p:nvCxnSpPr>
          <p:cNvPr id="43" name="直接箭头连接符 42"/>
          <p:cNvCxnSpPr>
            <a:stCxn id="10" idx="1"/>
          </p:cNvCxnSpPr>
          <p:nvPr/>
        </p:nvCxnSpPr>
        <p:spPr>
          <a:xfrm flipH="1">
            <a:off x="5415280" y="2637155"/>
            <a:ext cx="1959610" cy="290322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7" name="文本框 46"/>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5275580" y="207010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5562600" y="2347595"/>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5276215" y="1511300"/>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5276215" y="107950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5276215" y="605155"/>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5276215" y="140335"/>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10" idx="1"/>
          </p:cNvCxnSpPr>
          <p:nvPr/>
        </p:nvCxnSpPr>
        <p:spPr>
          <a:xfrm flipH="1">
            <a:off x="6727825" y="2637155"/>
            <a:ext cx="647065" cy="95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718300" y="208915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sp>
        <p:nvSpPr>
          <p:cNvPr id="42" name="文本框 41"/>
          <p:cNvSpPr txBox="1"/>
          <p:nvPr/>
        </p:nvSpPr>
        <p:spPr>
          <a:xfrm>
            <a:off x="7788910" y="184213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同时</a:t>
            </a:r>
          </a:p>
        </p:txBody>
      </p:sp>
      <p:sp>
        <p:nvSpPr>
          <p:cNvPr id="44" name="矩形 4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7" name="文本框 46"/>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cxnSp>
        <p:nvCxnSpPr>
          <p:cNvPr id="5" name="直接箭头连接符 4"/>
          <p:cNvCxnSpPr>
            <a:stCxn id="10" idx="1"/>
          </p:cNvCxnSpPr>
          <p:nvPr/>
        </p:nvCxnSpPr>
        <p:spPr>
          <a:xfrm flipH="1">
            <a:off x="5687060" y="2637155"/>
            <a:ext cx="1687830" cy="28797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6269355" y="300482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42" name="文本框 41"/>
          <p:cNvSpPr txBox="1"/>
          <p:nvPr/>
        </p:nvSpPr>
        <p:spPr>
          <a:xfrm>
            <a:off x="7788910" y="184213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同时</a:t>
            </a:r>
          </a:p>
        </p:txBody>
      </p:sp>
      <p:sp>
        <p:nvSpPr>
          <p:cNvPr id="44" name="矩形 4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7" name="文本框 46"/>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41" name="文本框 40"/>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sp>
        <p:nvSpPr>
          <p:cNvPr id="43" name="í$ļíḑè"/>
          <p:cNvSpPr/>
          <p:nvPr/>
        </p:nvSpPr>
        <p:spPr>
          <a:xfrm>
            <a:off x="4211320" y="56711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4498340" y="594868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49" name="组合 29"/>
          <p:cNvGrpSpPr/>
          <p:nvPr/>
        </p:nvGrpSpPr>
        <p:grpSpPr>
          <a:xfrm>
            <a:off x="4211955" y="5112385"/>
            <a:ext cx="1426210" cy="684530"/>
            <a:chOff x="5138" y="3330"/>
            <a:chExt cx="2246" cy="1078"/>
          </a:xfrm>
          <a:solidFill>
            <a:schemeClr val="accent4">
              <a:lumMod val="75000"/>
            </a:schemeClr>
          </a:solidFill>
        </p:grpSpPr>
        <p:sp>
          <p:nvSpPr>
            <p:cNvPr id="50"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1" name="文本框 50"/>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52" name="组合 51"/>
          <p:cNvGrpSpPr/>
          <p:nvPr/>
        </p:nvGrpSpPr>
        <p:grpSpPr>
          <a:xfrm>
            <a:off x="4211955" y="4680585"/>
            <a:ext cx="1426210" cy="684530"/>
            <a:chOff x="5138" y="2716"/>
            <a:chExt cx="2246" cy="1078"/>
          </a:xfrm>
          <a:solidFill>
            <a:schemeClr val="accent4">
              <a:lumMod val="75000"/>
            </a:schemeClr>
          </a:solidFill>
        </p:grpSpPr>
        <p:sp>
          <p:nvSpPr>
            <p:cNvPr id="53"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4" name="文本框 53"/>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55" name="组合 54"/>
          <p:cNvGrpSpPr/>
          <p:nvPr/>
        </p:nvGrpSpPr>
        <p:grpSpPr>
          <a:xfrm>
            <a:off x="4211955" y="4206240"/>
            <a:ext cx="1426210" cy="684530"/>
            <a:chOff x="8372" y="8928"/>
            <a:chExt cx="2246" cy="1078"/>
          </a:xfrm>
          <a:solidFill>
            <a:schemeClr val="accent4">
              <a:lumMod val="75000"/>
            </a:schemeClr>
          </a:solidFill>
        </p:grpSpPr>
        <p:sp>
          <p:nvSpPr>
            <p:cNvPr id="56"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58" name="组合 57"/>
          <p:cNvGrpSpPr/>
          <p:nvPr/>
        </p:nvGrpSpPr>
        <p:grpSpPr>
          <a:xfrm>
            <a:off x="4211955" y="3741420"/>
            <a:ext cx="1426210" cy="684530"/>
            <a:chOff x="11626" y="8927"/>
            <a:chExt cx="2246" cy="1078"/>
          </a:xfrm>
          <a:solidFill>
            <a:schemeClr val="accent4">
              <a:lumMod val="75000"/>
            </a:schemeClr>
          </a:solidFill>
        </p:grpSpPr>
        <p:sp>
          <p:nvSpPr>
            <p:cNvPr id="59"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0" name="文本框 59"/>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sp>
        <p:nvSpPr>
          <p:cNvPr id="6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3" name="文本框 6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6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5" name="文本框 6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7379970" y="5058410"/>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5" name="直接箭头连接符 4"/>
          <p:cNvCxnSpPr>
            <a:stCxn id="14" idx="1"/>
          </p:cNvCxnSpPr>
          <p:nvPr/>
        </p:nvCxnSpPr>
        <p:spPr>
          <a:xfrm flipH="1">
            <a:off x="5687060" y="4716145"/>
            <a:ext cx="4234180" cy="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286625" y="4194175"/>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cxnSp>
        <p:nvCxnSpPr>
          <p:cNvPr id="41" name="直接箭头连接符 40"/>
          <p:cNvCxnSpPr>
            <a:stCxn id="14" idx="1"/>
            <a:endCxn id="28" idx="3"/>
          </p:cNvCxnSpPr>
          <p:nvPr/>
        </p:nvCxnSpPr>
        <p:spPr>
          <a:xfrm flipH="1">
            <a:off x="8806180" y="4716145"/>
            <a:ext cx="1115060" cy="68516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7" name="文本框 46"/>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43" name="í$ļíḑè"/>
          <p:cNvSpPr/>
          <p:nvPr/>
        </p:nvSpPr>
        <p:spPr>
          <a:xfrm>
            <a:off x="4211320" y="567118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8" name="文本框 47"/>
          <p:cNvSpPr txBox="1"/>
          <p:nvPr/>
        </p:nvSpPr>
        <p:spPr>
          <a:xfrm>
            <a:off x="4498340" y="594868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grpSp>
        <p:nvGrpSpPr>
          <p:cNvPr id="49" name="组合 29"/>
          <p:cNvGrpSpPr/>
          <p:nvPr/>
        </p:nvGrpSpPr>
        <p:grpSpPr>
          <a:xfrm>
            <a:off x="4211955" y="5112385"/>
            <a:ext cx="1426210" cy="684530"/>
            <a:chOff x="5138" y="3330"/>
            <a:chExt cx="2246" cy="1078"/>
          </a:xfrm>
          <a:solidFill>
            <a:schemeClr val="accent4">
              <a:lumMod val="75000"/>
            </a:schemeClr>
          </a:solidFill>
        </p:grpSpPr>
        <p:sp>
          <p:nvSpPr>
            <p:cNvPr id="50"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1" name="文本框 50"/>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52" name="组合 51"/>
          <p:cNvGrpSpPr/>
          <p:nvPr/>
        </p:nvGrpSpPr>
        <p:grpSpPr>
          <a:xfrm>
            <a:off x="4211955" y="4680585"/>
            <a:ext cx="1426210" cy="684530"/>
            <a:chOff x="5138" y="2716"/>
            <a:chExt cx="2246" cy="1078"/>
          </a:xfrm>
          <a:solidFill>
            <a:schemeClr val="accent4">
              <a:lumMod val="75000"/>
            </a:schemeClr>
          </a:solidFill>
        </p:grpSpPr>
        <p:sp>
          <p:nvSpPr>
            <p:cNvPr id="53"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4" name="文本框 53"/>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55" name="组合 54"/>
          <p:cNvGrpSpPr/>
          <p:nvPr/>
        </p:nvGrpSpPr>
        <p:grpSpPr>
          <a:xfrm>
            <a:off x="4211955" y="4206240"/>
            <a:ext cx="1426210" cy="684530"/>
            <a:chOff x="8372" y="8928"/>
            <a:chExt cx="2246" cy="1078"/>
          </a:xfrm>
          <a:solidFill>
            <a:schemeClr val="accent4">
              <a:lumMod val="75000"/>
            </a:schemeClr>
          </a:solidFill>
        </p:grpSpPr>
        <p:sp>
          <p:nvSpPr>
            <p:cNvPr id="56"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58" name="组合 57"/>
          <p:cNvGrpSpPr/>
          <p:nvPr/>
        </p:nvGrpSpPr>
        <p:grpSpPr>
          <a:xfrm>
            <a:off x="4211955" y="3741420"/>
            <a:ext cx="1426210" cy="684530"/>
            <a:chOff x="11626" y="8927"/>
            <a:chExt cx="2246" cy="1078"/>
          </a:xfrm>
          <a:solidFill>
            <a:schemeClr val="accent4">
              <a:lumMod val="75000"/>
            </a:schemeClr>
          </a:solidFill>
        </p:grpSpPr>
        <p:sp>
          <p:nvSpPr>
            <p:cNvPr id="59"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0" name="文本框 59"/>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sp>
        <p:nvSpPr>
          <p:cNvPr id="66" name="文本框 65"/>
          <p:cNvSpPr txBox="1"/>
          <p:nvPr/>
        </p:nvSpPr>
        <p:spPr>
          <a:xfrm>
            <a:off x="9260840" y="5207000"/>
            <a:ext cx="8686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取资源</a:t>
            </a:r>
          </a:p>
        </p:txBody>
      </p:sp>
      <p:sp>
        <p:nvSpPr>
          <p:cNvPr id="67"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8" name="文本框 67"/>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69"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0" name="文本框 69"/>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8"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文本框 8"/>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16" name="í$ļíḑè"/>
          <p:cNvSpPr/>
          <p:nvPr/>
        </p:nvSpPr>
        <p:spPr>
          <a:xfrm>
            <a:off x="9921240" y="2746375"/>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7" name="文本框 16"/>
          <p:cNvSpPr txBox="1"/>
          <p:nvPr/>
        </p:nvSpPr>
        <p:spPr>
          <a:xfrm>
            <a:off x="10191750" y="3004820"/>
            <a:ext cx="868680" cy="645160"/>
          </a:xfrm>
          <a:prstGeom prst="rect">
            <a:avLst/>
          </a:prstGeom>
          <a:noFill/>
        </p:spPr>
        <p:txBody>
          <a:bodyPr wrap="none" rtlCol="0">
            <a:spAutoFit/>
          </a:bodyPr>
          <a:lstStyle/>
          <a:p>
            <a:pPr algn="ctr"/>
            <a:r>
              <a:rPr lang="zh-CN" altLang="en-US" b="1">
                <a:solidFill>
                  <a:schemeClr val="tx1"/>
                </a:solidFill>
              </a:rPr>
              <a:t>代加工</a:t>
            </a:r>
          </a:p>
          <a:p>
            <a:pPr algn="ctr"/>
            <a:r>
              <a:rPr lang="zh-CN" altLang="en-US" b="1">
                <a:solidFill>
                  <a:schemeClr val="tx1"/>
                </a:solidFill>
              </a:rPr>
              <a:t>产品</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29"/>
          <p:cNvGrpSpPr/>
          <p:nvPr/>
        </p:nvGrpSpPr>
        <p:grpSpPr>
          <a:xfrm>
            <a:off x="9921875" y="2285365"/>
            <a:ext cx="1426210" cy="684530"/>
            <a:chOff x="5138" y="3330"/>
            <a:chExt cx="2246" cy="1078"/>
          </a:xfrm>
          <a:solidFill>
            <a:schemeClr val="accent4">
              <a:lumMod val="75000"/>
            </a:schemeClr>
          </a:solidFill>
        </p:grpSpPr>
        <p:sp>
          <p:nvSpPr>
            <p:cNvPr id="19"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文本框 19"/>
            <p:cNvSpPr txBox="1"/>
            <p:nvPr/>
          </p:nvSpPr>
          <p:spPr>
            <a:xfrm>
              <a:off x="5646" y="3579"/>
              <a:ext cx="1279"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A</a:t>
              </a:r>
            </a:p>
          </p:txBody>
        </p:sp>
      </p:grpSp>
      <p:grpSp>
        <p:nvGrpSpPr>
          <p:cNvPr id="32" name="组合 31"/>
          <p:cNvGrpSpPr/>
          <p:nvPr/>
        </p:nvGrpSpPr>
        <p:grpSpPr>
          <a:xfrm>
            <a:off x="9921875" y="1767840"/>
            <a:ext cx="1426210" cy="684530"/>
            <a:chOff x="5138" y="2716"/>
            <a:chExt cx="2246" cy="1078"/>
          </a:xfrm>
          <a:solidFill>
            <a:schemeClr val="accent4">
              <a:lumMod val="75000"/>
            </a:schemeClr>
          </a:solidFill>
        </p:grpSpPr>
        <p:sp>
          <p:nvSpPr>
            <p:cNvPr id="21"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2965"/>
              <a:ext cx="125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B</a:t>
              </a:r>
            </a:p>
          </p:txBody>
        </p:sp>
      </p:grpSp>
      <p:grpSp>
        <p:nvGrpSpPr>
          <p:cNvPr id="33" name="组合 32"/>
          <p:cNvGrpSpPr/>
          <p:nvPr/>
        </p:nvGrpSpPr>
        <p:grpSpPr>
          <a:xfrm>
            <a:off x="9921240" y="1290320"/>
            <a:ext cx="1426210" cy="684530"/>
            <a:chOff x="8372" y="8928"/>
            <a:chExt cx="2246" cy="1078"/>
          </a:xfrm>
          <a:solidFill>
            <a:schemeClr val="accent4">
              <a:lumMod val="75000"/>
            </a:schemeClr>
          </a:solidFill>
        </p:grpSpPr>
        <p:sp>
          <p:nvSpPr>
            <p:cNvPr id="24"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8880" y="9177"/>
              <a:ext cx="1250"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C</a:t>
              </a:r>
            </a:p>
          </p:txBody>
        </p:sp>
      </p:grpSp>
      <p:grpSp>
        <p:nvGrpSpPr>
          <p:cNvPr id="34" name="组合 33"/>
          <p:cNvGrpSpPr/>
          <p:nvPr/>
        </p:nvGrpSpPr>
        <p:grpSpPr>
          <a:xfrm>
            <a:off x="9921240" y="789940"/>
            <a:ext cx="1426210" cy="684530"/>
            <a:chOff x="11626" y="8927"/>
            <a:chExt cx="2246" cy="1078"/>
          </a:xfrm>
          <a:solidFill>
            <a:schemeClr val="accent4">
              <a:lumMod val="75000"/>
            </a:schemeClr>
          </a:solidFill>
        </p:grpSpPr>
        <p:sp>
          <p:nvSpPr>
            <p:cNvPr id="26"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12134" y="9176"/>
              <a:ext cx="1293"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D</a:t>
              </a:r>
            </a:p>
          </p:txBody>
        </p:sp>
      </p:grpSp>
      <p:grpSp>
        <p:nvGrpSpPr>
          <p:cNvPr id="35" name="组合 34"/>
          <p:cNvGrpSpPr/>
          <p:nvPr/>
        </p:nvGrpSpPr>
        <p:grpSpPr>
          <a:xfrm>
            <a:off x="9921875" y="257175"/>
            <a:ext cx="1426210" cy="684530"/>
            <a:chOff x="14943" y="8929"/>
            <a:chExt cx="2246" cy="1078"/>
          </a:xfrm>
          <a:solidFill>
            <a:schemeClr val="accent4">
              <a:lumMod val="75000"/>
            </a:schemeClr>
          </a:solidFill>
        </p:grpSpPr>
        <p:sp>
          <p:nvSpPr>
            <p:cNvPr id="28"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5451" y="9178"/>
              <a:ext cx="1214" cy="580"/>
            </a:xfrm>
            <a:prstGeom prst="rect">
              <a:avLst/>
            </a:prstGeom>
            <a:grpFill/>
          </p:spPr>
          <p:txBody>
            <a:bodyPr wrap="none" rtlCol="0">
              <a:spAutoFit/>
            </a:bodyPr>
            <a:lstStyle/>
            <a:p>
              <a:r>
                <a:rPr lang="zh-CN" altLang="en-US" b="1">
                  <a:solidFill>
                    <a:schemeClr val="bg1"/>
                  </a:solidFill>
                </a:rPr>
                <a:t>零件</a:t>
              </a:r>
              <a:r>
                <a:rPr lang="en-US" altLang="zh-CN" b="1">
                  <a:solidFill>
                    <a:schemeClr val="bg1"/>
                  </a:solidFill>
                </a:rPr>
                <a:t>E</a:t>
              </a:r>
            </a:p>
          </p:txBody>
        </p:sp>
      </p:gr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sp>
        <p:nvSpPr>
          <p:cNvPr id="37" name="文本框 36"/>
          <p:cNvSpPr txBox="1"/>
          <p:nvPr/>
        </p:nvSpPr>
        <p:spPr>
          <a:xfrm>
            <a:off x="9921240" y="3952875"/>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加工</a:t>
            </a:r>
          </a:p>
        </p:txBody>
      </p:sp>
      <p:cxnSp>
        <p:nvCxnSpPr>
          <p:cNvPr id="41" name="直接箭头连接符 40"/>
          <p:cNvCxnSpPr>
            <a:stCxn id="14" idx="0"/>
            <a:endCxn id="16" idx="2"/>
          </p:cNvCxnSpPr>
          <p:nvPr/>
        </p:nvCxnSpPr>
        <p:spPr>
          <a:xfrm flipV="1">
            <a:off x="10634345" y="3900170"/>
            <a:ext cx="0" cy="47307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7" name="文本框 46"/>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667375" y="3688080"/>
            <a:ext cx="868680" cy="368300"/>
          </a:xfrm>
          <a:prstGeom prst="rect">
            <a:avLst/>
          </a:prstGeom>
          <a:noFill/>
        </p:spPr>
        <p:txBody>
          <a:bodyPr wrap="none" rtlCol="0">
            <a:spAutoFit/>
          </a:bodyPr>
          <a:lstStyle/>
          <a:p>
            <a:r>
              <a:rPr lang="zh-CN" altLang="en-US" b="1">
                <a:solidFill>
                  <a:schemeClr val="bg1"/>
                </a:solidFill>
              </a:rPr>
              <a:t>工作台</a:t>
            </a:r>
          </a:p>
        </p:txBody>
      </p:sp>
      <p:cxnSp>
        <p:nvCxnSpPr>
          <p:cNvPr id="41" name="直接箭头连接符 40"/>
          <p:cNvCxnSpPr>
            <a:stCxn id="14" idx="1"/>
            <a:endCxn id="16" idx="3"/>
          </p:cNvCxnSpPr>
          <p:nvPr/>
        </p:nvCxnSpPr>
        <p:spPr>
          <a:xfrm flipH="1">
            <a:off x="6659245" y="4716145"/>
            <a:ext cx="3261995" cy="91948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532370" y="4690110"/>
            <a:ext cx="640080" cy="368300"/>
          </a:xfrm>
          <a:prstGeom prst="rect">
            <a:avLst/>
          </a:prstGeom>
          <a:noFill/>
        </p:spPr>
        <p:txBody>
          <a:bodyPr wrap="none" rtlCol="0">
            <a:spAutoFit/>
          </a:bodyPr>
          <a:lstStyle/>
          <a:p>
            <a:r>
              <a:rPr lang="zh-CN" altLang="en-US" b="1">
                <a:gradFill>
                  <a:gsLst>
                    <a:gs pos="0">
                      <a:srgbClr val="14CD68"/>
                    </a:gs>
                    <a:gs pos="100000">
                      <a:srgbClr val="0B6E38"/>
                    </a:gs>
                  </a:gsLst>
                  <a:lin scaled="0"/>
                </a:gradFill>
              </a:rPr>
              <a:t>放回</a:t>
            </a:r>
          </a:p>
        </p:txBody>
      </p:sp>
      <p:sp>
        <p:nvSpPr>
          <p:cNvPr id="44" name="矩形 43"/>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47" name="文本框 46"/>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1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0" name="í$ļíḑè"/>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1"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A</a:t>
            </a:r>
          </a:p>
        </p:txBody>
      </p:sp>
      <p:sp>
        <p:nvSpPr>
          <p:cNvPr id="24" name="文本框 23"/>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B</a:t>
            </a:r>
          </a:p>
        </p:txBody>
      </p:sp>
      <p:sp>
        <p:nvSpPr>
          <p:cNvPr id="25" name="文本框 2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E</a:t>
            </a:r>
          </a:p>
        </p:txBody>
      </p:sp>
      <p:sp>
        <p:nvSpPr>
          <p:cNvPr id="26" name="í$ļíḑè"/>
          <p:cNvSpPr/>
          <p:nvPr/>
        </p:nvSpPr>
        <p:spPr>
          <a:xfrm>
            <a:off x="5233035" y="5259070"/>
            <a:ext cx="1426210" cy="1153795"/>
          </a:xfrm>
          <a:prstGeom prst="roundRect">
            <a:avLst>
              <a:gd name="adj" fmla="val 7606"/>
            </a:avLst>
          </a:prstGeom>
          <a:solidFill>
            <a:schemeClr val="accent2">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5397500" y="5652135"/>
            <a:ext cx="1097280" cy="368300"/>
          </a:xfrm>
          <a:prstGeom prst="rect">
            <a:avLst/>
          </a:prstGeom>
          <a:noFill/>
        </p:spPr>
        <p:txBody>
          <a:bodyPr wrap="none" rtlCol="0">
            <a:spAutoFit/>
          </a:bodyPr>
          <a:lstStyle/>
          <a:p>
            <a:pPr algn="ctr"/>
            <a:r>
              <a:rPr lang="zh-CN" altLang="en-US" b="1">
                <a:solidFill>
                  <a:schemeClr val="tx1"/>
                </a:solidFill>
              </a:rPr>
              <a:t>最终产品</a:t>
            </a:r>
          </a:p>
        </p:txBody>
      </p:sp>
      <p:sp>
        <p:nvSpPr>
          <p:cNvPr id="52"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4"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843280" y="4373880"/>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149985" y="4531360"/>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8" name="!!B"/>
          <p:cNvSpPr/>
          <p:nvPr/>
        </p:nvSpPr>
        <p:spPr>
          <a:xfrm>
            <a:off x="2668270" y="321500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9" name="!!BT"/>
          <p:cNvSpPr txBox="1"/>
          <p:nvPr/>
        </p:nvSpPr>
        <p:spPr>
          <a:xfrm>
            <a:off x="2983230" y="337312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14" name="í$ļíḑè"/>
          <p:cNvSpPr/>
          <p:nvPr/>
        </p:nvSpPr>
        <p:spPr>
          <a:xfrm>
            <a:off x="9921240" y="437324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0248900" y="4532630"/>
            <a:ext cx="7708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E</a:t>
            </a:r>
          </a:p>
        </p:txBody>
      </p:sp>
      <p:sp>
        <p:nvSpPr>
          <p:cNvPr id="18" name="椭圆 17"/>
          <p:cNvSpPr/>
          <p:nvPr/>
        </p:nvSpPr>
        <p:spPr>
          <a:xfrm>
            <a:off x="2552065" y="3488055"/>
            <a:ext cx="7086600" cy="7086600"/>
          </a:xfrm>
          <a:prstGeom prst="ellipse">
            <a:avLst/>
          </a:prstGeom>
          <a:noFill/>
          <a:ln w="76200">
            <a:solidFill>
              <a:schemeClr val="accent2">
                <a:lumMod val="60000"/>
                <a:lumOff val="4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5561965" y="3741420"/>
            <a:ext cx="868680" cy="368300"/>
          </a:xfrm>
          <a:prstGeom prst="rect">
            <a:avLst/>
          </a:prstGeom>
          <a:noFill/>
        </p:spPr>
        <p:txBody>
          <a:bodyPr wrap="none" rtlCol="0">
            <a:spAutoFit/>
          </a:bodyPr>
          <a:lstStyle/>
          <a:p>
            <a:r>
              <a:rPr lang="zh-CN" altLang="en-US" b="1">
                <a:solidFill>
                  <a:schemeClr val="bg1"/>
                </a:solidFill>
              </a:rPr>
              <a:t>上下文</a:t>
            </a:r>
          </a:p>
        </p:txBody>
      </p:sp>
      <p:grpSp>
        <p:nvGrpSpPr>
          <p:cNvPr id="31" name="组合 29"/>
          <p:cNvGrpSpPr/>
          <p:nvPr/>
        </p:nvGrpSpPr>
        <p:grpSpPr>
          <a:xfrm>
            <a:off x="3253740" y="5828030"/>
            <a:ext cx="1426210" cy="685165"/>
            <a:chOff x="5138" y="3330"/>
            <a:chExt cx="2246" cy="1079"/>
          </a:xfrm>
          <a:solidFill>
            <a:schemeClr val="accent4">
              <a:lumMod val="75000"/>
            </a:schemeClr>
          </a:solidFill>
        </p:grpSpPr>
        <p:sp>
          <p:nvSpPr>
            <p:cNvPr id="21" name="í$ļíḑè"/>
            <p:cNvSpPr/>
            <p:nvPr/>
          </p:nvSpPr>
          <p:spPr>
            <a:xfrm>
              <a:off x="5138" y="3330"/>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2" name="文本框 21"/>
            <p:cNvSpPr txBox="1"/>
            <p:nvPr/>
          </p:nvSpPr>
          <p:spPr>
            <a:xfrm>
              <a:off x="5646" y="3579"/>
              <a:ext cx="1279" cy="580"/>
            </a:xfrm>
            <a:prstGeom prst="rect">
              <a:avLst/>
            </a:prstGeom>
            <a:grpFill/>
          </p:spPr>
          <p:txBody>
            <a:bodyPr wrap="none" rtlCol="0">
              <a:spAutoFit/>
            </a:bodyPr>
            <a:lstStyle/>
            <a:p>
              <a:r>
                <a:rPr lang="zh-CN" altLang="en-US" b="1">
                  <a:solidFill>
                    <a:schemeClr val="bg1"/>
                  </a:solidFill>
                </a:rPr>
                <a:t>资源</a:t>
              </a:r>
              <a:r>
                <a:rPr lang="en-US" altLang="zh-CN" b="1">
                  <a:solidFill>
                    <a:schemeClr val="bg1"/>
                  </a:solidFill>
                </a:rPr>
                <a:t>A</a:t>
              </a:r>
            </a:p>
          </p:txBody>
        </p:sp>
      </p:grpSp>
      <p:grpSp>
        <p:nvGrpSpPr>
          <p:cNvPr id="32" name="组合 31"/>
          <p:cNvGrpSpPr/>
          <p:nvPr/>
        </p:nvGrpSpPr>
        <p:grpSpPr>
          <a:xfrm>
            <a:off x="4953635" y="5828030"/>
            <a:ext cx="1426210" cy="685165"/>
            <a:chOff x="5138" y="2716"/>
            <a:chExt cx="2246" cy="1079"/>
          </a:xfrm>
          <a:solidFill>
            <a:schemeClr val="accent4">
              <a:lumMod val="75000"/>
            </a:schemeClr>
          </a:solidFill>
        </p:grpSpPr>
        <p:sp>
          <p:nvSpPr>
            <p:cNvPr id="24" name="í$ļíḑè"/>
            <p:cNvSpPr/>
            <p:nvPr/>
          </p:nvSpPr>
          <p:spPr>
            <a:xfrm>
              <a:off x="5138" y="2716"/>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5" name="文本框 24"/>
            <p:cNvSpPr txBox="1"/>
            <p:nvPr/>
          </p:nvSpPr>
          <p:spPr>
            <a:xfrm>
              <a:off x="5646" y="2965"/>
              <a:ext cx="1254"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B</a:t>
              </a:r>
            </a:p>
          </p:txBody>
        </p:sp>
      </p:grpSp>
      <p:grpSp>
        <p:nvGrpSpPr>
          <p:cNvPr id="33" name="组合 32"/>
          <p:cNvGrpSpPr/>
          <p:nvPr/>
        </p:nvGrpSpPr>
        <p:grpSpPr>
          <a:xfrm>
            <a:off x="4135755" y="4442460"/>
            <a:ext cx="1426210" cy="685165"/>
            <a:chOff x="8372" y="8928"/>
            <a:chExt cx="2246" cy="1079"/>
          </a:xfrm>
          <a:solidFill>
            <a:schemeClr val="accent4">
              <a:lumMod val="75000"/>
            </a:schemeClr>
          </a:solidFill>
        </p:grpSpPr>
        <p:sp>
          <p:nvSpPr>
            <p:cNvPr id="26" name="í$ļíḑè"/>
            <p:cNvSpPr/>
            <p:nvPr/>
          </p:nvSpPr>
          <p:spPr>
            <a:xfrm>
              <a:off x="8372" y="8928"/>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7" name="文本框 26"/>
            <p:cNvSpPr txBox="1"/>
            <p:nvPr/>
          </p:nvSpPr>
          <p:spPr>
            <a:xfrm>
              <a:off x="8880" y="9177"/>
              <a:ext cx="1250"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C</a:t>
              </a:r>
            </a:p>
          </p:txBody>
        </p:sp>
      </p:grpSp>
      <p:grpSp>
        <p:nvGrpSpPr>
          <p:cNvPr id="34" name="组合 33"/>
          <p:cNvGrpSpPr/>
          <p:nvPr/>
        </p:nvGrpSpPr>
        <p:grpSpPr>
          <a:xfrm>
            <a:off x="6808470" y="5986145"/>
            <a:ext cx="1426210" cy="685165"/>
            <a:chOff x="11626" y="8927"/>
            <a:chExt cx="2246" cy="1079"/>
          </a:xfrm>
          <a:solidFill>
            <a:schemeClr val="accent4">
              <a:lumMod val="75000"/>
            </a:schemeClr>
          </a:solidFill>
        </p:grpSpPr>
        <p:sp>
          <p:nvSpPr>
            <p:cNvPr id="28" name="í$ļíḑè"/>
            <p:cNvSpPr/>
            <p:nvPr/>
          </p:nvSpPr>
          <p:spPr>
            <a:xfrm>
              <a:off x="11626" y="8927"/>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29" name="文本框 28"/>
            <p:cNvSpPr txBox="1"/>
            <p:nvPr/>
          </p:nvSpPr>
          <p:spPr>
            <a:xfrm>
              <a:off x="12134" y="9176"/>
              <a:ext cx="1293"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D</a:t>
              </a:r>
            </a:p>
          </p:txBody>
        </p:sp>
      </p:grpSp>
      <p:grpSp>
        <p:nvGrpSpPr>
          <p:cNvPr id="35" name="组合 34"/>
          <p:cNvGrpSpPr/>
          <p:nvPr/>
        </p:nvGrpSpPr>
        <p:grpSpPr>
          <a:xfrm>
            <a:off x="7379970" y="5058410"/>
            <a:ext cx="1426210" cy="685165"/>
            <a:chOff x="14943" y="8929"/>
            <a:chExt cx="2246" cy="1079"/>
          </a:xfrm>
          <a:solidFill>
            <a:schemeClr val="accent4">
              <a:lumMod val="75000"/>
            </a:schemeClr>
          </a:solidFill>
        </p:grpSpPr>
        <p:sp>
          <p:nvSpPr>
            <p:cNvPr id="37" name="í$ļíḑè"/>
            <p:cNvSpPr/>
            <p:nvPr/>
          </p:nvSpPr>
          <p:spPr>
            <a:xfrm>
              <a:off x="14943" y="8929"/>
              <a:ext cx="2246" cy="1079"/>
            </a:xfrm>
            <a:prstGeom prst="roundRect">
              <a:avLst>
                <a:gd name="adj" fmla="val 7606"/>
              </a:avLst>
            </a:prstGeom>
            <a:grp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2" name="文本框 41"/>
            <p:cNvSpPr txBox="1"/>
            <p:nvPr/>
          </p:nvSpPr>
          <p:spPr>
            <a:xfrm>
              <a:off x="15451" y="9178"/>
              <a:ext cx="1214" cy="580"/>
            </a:xfrm>
            <a:prstGeom prst="rect">
              <a:avLst/>
            </a:prstGeom>
            <a:grpFill/>
          </p:spPr>
          <p:txBody>
            <a:bodyPr wrap="none" rtlCol="0">
              <a:spAutoFit/>
            </a:bodyPr>
            <a:lstStyle/>
            <a:p>
              <a:pPr algn="l"/>
              <a:r>
                <a:rPr lang="zh-CN" altLang="en-US" b="1">
                  <a:solidFill>
                    <a:schemeClr val="bg1"/>
                  </a:solidFill>
                  <a:sym typeface="+mn-ea"/>
                </a:rPr>
                <a:t>资源</a:t>
              </a:r>
              <a:r>
                <a:rPr lang="en-US" altLang="zh-CN" b="1">
                  <a:solidFill>
                    <a:schemeClr val="bg1"/>
                  </a:solidFill>
                </a:rPr>
                <a:t>E</a:t>
              </a:r>
            </a:p>
          </p:txBody>
        </p:sp>
      </p:grpSp>
      <p:sp>
        <p:nvSpPr>
          <p:cNvPr id="43" name="í$ļíḑè"/>
          <p:cNvSpPr/>
          <p:nvPr/>
        </p:nvSpPr>
        <p:spPr>
          <a:xfrm>
            <a:off x="5815965" y="4373880"/>
            <a:ext cx="1426210" cy="1153795"/>
          </a:xfrm>
          <a:prstGeom prst="roundRect">
            <a:avLst>
              <a:gd name="adj" fmla="val 7606"/>
            </a:avLst>
          </a:prstGeom>
          <a:solidFill>
            <a:schemeClr val="accent3">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44" name="文本框 43"/>
          <p:cNvSpPr txBox="1"/>
          <p:nvPr/>
        </p:nvSpPr>
        <p:spPr>
          <a:xfrm>
            <a:off x="6093778" y="4766945"/>
            <a:ext cx="870585" cy="368300"/>
          </a:xfrm>
          <a:prstGeom prst="rect">
            <a:avLst/>
          </a:prstGeom>
          <a:noFill/>
        </p:spPr>
        <p:txBody>
          <a:bodyPr wrap="none" rtlCol="0">
            <a:spAutoFit/>
          </a:bodyPr>
          <a:lstStyle/>
          <a:p>
            <a:pPr algn="ctr"/>
            <a:r>
              <a:rPr lang="zh-CN" altLang="en-US" b="1">
                <a:solidFill>
                  <a:schemeClr val="tx1"/>
                </a:solidFill>
              </a:rPr>
              <a:t>主资源</a:t>
            </a:r>
          </a:p>
        </p:txBody>
      </p:sp>
      <p:cxnSp>
        <p:nvCxnSpPr>
          <p:cNvPr id="47" name="直接箭头连接符 46"/>
          <p:cNvCxnSpPr/>
          <p:nvPr/>
        </p:nvCxnSpPr>
        <p:spPr>
          <a:xfrm flipV="1">
            <a:off x="2252345" y="3891280"/>
            <a:ext cx="426720" cy="482600"/>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V="1">
            <a:off x="4094480" y="2848610"/>
            <a:ext cx="3261360" cy="36639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endCxn id="14" idx="0"/>
          </p:cNvCxnSpPr>
          <p:nvPr/>
        </p:nvCxnSpPr>
        <p:spPr>
          <a:xfrm>
            <a:off x="8801100" y="2979420"/>
            <a:ext cx="1833245" cy="1393825"/>
          </a:xfrm>
          <a:prstGeom prst="straightConnector1">
            <a:avLst/>
          </a:prstGeom>
          <a:ln w="38100">
            <a:gradFill>
              <a:gsLst>
                <a:gs pos="0">
                  <a:srgbClr val="14CD68"/>
                </a:gs>
                <a:gs pos="100000">
                  <a:srgbClr val="035C7D"/>
                </a:gs>
              </a:gsLst>
            </a:gradFill>
            <a:tailEnd type="arrow"/>
          </a:ln>
        </p:spPr>
        <p:style>
          <a:lnRef idx="1">
            <a:schemeClr val="accent1"/>
          </a:lnRef>
          <a:fillRef idx="0">
            <a:schemeClr val="accent1"/>
          </a:fillRef>
          <a:effectRef idx="0">
            <a:schemeClr val="accent1"/>
          </a:effectRef>
          <a:fontRef idx="minor">
            <a:schemeClr val="tx1"/>
          </a:fontRef>
        </p:style>
      </p:cxnSp>
      <p:sp>
        <p:nvSpPr>
          <p:cNvPr id="50" name="文本框 49"/>
          <p:cNvSpPr txBox="1"/>
          <p:nvPr/>
        </p:nvSpPr>
        <p:spPr>
          <a:xfrm>
            <a:off x="4862830" y="2611120"/>
            <a:ext cx="1097280" cy="368300"/>
          </a:xfrm>
          <a:prstGeom prst="rect">
            <a:avLst/>
          </a:prstGeom>
          <a:noFill/>
        </p:spPr>
        <p:txBody>
          <a:bodyPr wrap="none" rtlCol="0">
            <a:spAutoFit/>
          </a:bodyPr>
          <a:lstStyle/>
          <a:p>
            <a:r>
              <a:rPr lang="zh-CN" altLang="en-US" b="1">
                <a:solidFill>
                  <a:schemeClr val="bg1"/>
                </a:solidFill>
              </a:rPr>
              <a:t>流程配置</a:t>
            </a:r>
          </a:p>
        </p:txBody>
      </p:sp>
      <p:sp>
        <p:nvSpPr>
          <p:cNvPr id="51" name="文本框 50"/>
          <p:cNvSpPr txBox="1"/>
          <p:nvPr/>
        </p:nvSpPr>
        <p:spPr>
          <a:xfrm>
            <a:off x="1259840" y="3741420"/>
            <a:ext cx="1097280" cy="368300"/>
          </a:xfrm>
          <a:prstGeom prst="rect">
            <a:avLst/>
          </a:prstGeom>
          <a:noFill/>
        </p:spPr>
        <p:txBody>
          <a:bodyPr wrap="none" rtlCol="0">
            <a:spAutoFit/>
          </a:bodyPr>
          <a:lstStyle/>
          <a:p>
            <a:r>
              <a:rPr lang="zh-CN" altLang="en-US" b="1">
                <a:solidFill>
                  <a:schemeClr val="bg1"/>
                </a:solidFill>
              </a:rPr>
              <a:t>流程配置</a:t>
            </a:r>
          </a:p>
        </p:txBody>
      </p:sp>
      <p:sp>
        <p:nvSpPr>
          <p:cNvPr id="52" name="文本框 51"/>
          <p:cNvSpPr txBox="1"/>
          <p:nvPr/>
        </p:nvSpPr>
        <p:spPr>
          <a:xfrm>
            <a:off x="9638665" y="3119755"/>
            <a:ext cx="1097280" cy="368300"/>
          </a:xfrm>
          <a:prstGeom prst="rect">
            <a:avLst/>
          </a:prstGeom>
          <a:noFill/>
        </p:spPr>
        <p:txBody>
          <a:bodyPr wrap="none" rtlCol="0">
            <a:spAutoFit/>
          </a:bodyPr>
          <a:lstStyle/>
          <a:p>
            <a:r>
              <a:rPr lang="zh-CN" altLang="en-US" b="1">
                <a:solidFill>
                  <a:schemeClr val="bg1"/>
                </a:solidFill>
              </a:rPr>
              <a:t>流程配置</a:t>
            </a:r>
          </a:p>
        </p:txBody>
      </p:sp>
      <p:sp>
        <p:nvSpPr>
          <p:cNvPr id="5" name="矩形 4"/>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6" name="文本框 5"/>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41" name="í$ļíḑè"/>
          <p:cNvSpPr/>
          <p:nvPr/>
        </p:nvSpPr>
        <p:spPr>
          <a:xfrm>
            <a:off x="10248900" y="605155"/>
            <a:ext cx="1426210" cy="1153795"/>
          </a:xfrm>
          <a:prstGeom prst="roundRect">
            <a:avLst>
              <a:gd name="adj" fmla="val 7606"/>
            </a:avLst>
          </a:prstGeom>
          <a:solidFill>
            <a:schemeClr val="accent2">
              <a:lumMod val="40000"/>
              <a:lumOff val="60000"/>
            </a:schemeClr>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3" name="文本框 52"/>
          <p:cNvSpPr txBox="1"/>
          <p:nvPr/>
        </p:nvSpPr>
        <p:spPr>
          <a:xfrm>
            <a:off x="10412095" y="974725"/>
            <a:ext cx="1099820" cy="368300"/>
          </a:xfrm>
          <a:prstGeom prst="rect">
            <a:avLst/>
          </a:prstGeom>
          <a:noFill/>
        </p:spPr>
        <p:txBody>
          <a:bodyPr wrap="none" rtlCol="0">
            <a:spAutoFit/>
          </a:bodyPr>
          <a:lstStyle/>
          <a:p>
            <a:pPr algn="ctr"/>
            <a:r>
              <a:rPr lang="zh-CN" altLang="en-US" b="1">
                <a:solidFill>
                  <a:schemeClr val="tx1"/>
                </a:solidFill>
              </a:rPr>
              <a:t>整个业务</a:t>
            </a:r>
          </a:p>
        </p:txBody>
      </p:sp>
      <p:sp>
        <p:nvSpPr>
          <p:cNvPr id="54" name="í$ļíḑè"/>
          <p:cNvSpPr/>
          <p:nvPr/>
        </p:nvSpPr>
        <p:spPr>
          <a:xfrm>
            <a:off x="7406005" y="221043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5" name="文本框 54"/>
          <p:cNvSpPr txBox="1"/>
          <p:nvPr/>
        </p:nvSpPr>
        <p:spPr>
          <a:xfrm>
            <a:off x="7722235" y="2368550"/>
            <a:ext cx="793750"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C</a:t>
            </a:r>
          </a:p>
        </p:txBody>
      </p:sp>
      <p:sp>
        <p:nvSpPr>
          <p:cNvPr id="56" name="í$ļíḑè"/>
          <p:cNvSpPr/>
          <p:nvPr/>
        </p:nvSpPr>
        <p:spPr>
          <a:xfrm>
            <a:off x="7406005" y="2790825"/>
            <a:ext cx="1426210" cy="68516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57" name="文本框 56"/>
          <p:cNvSpPr txBox="1"/>
          <p:nvPr/>
        </p:nvSpPr>
        <p:spPr>
          <a:xfrm>
            <a:off x="7708900" y="2949575"/>
            <a:ext cx="821055" cy="368300"/>
          </a:xfrm>
          <a:prstGeom prst="rect">
            <a:avLst/>
          </a:prstGeom>
          <a:noFill/>
        </p:spPr>
        <p:txBody>
          <a:bodyPr wrap="none" rtlCol="0">
            <a:spAutoFit/>
          </a:bodyPr>
          <a:lstStyle/>
          <a:p>
            <a:r>
              <a:rPr lang="zh-CN" altLang="en-US" b="1">
                <a:solidFill>
                  <a:schemeClr val="bg1"/>
                </a:solidFill>
              </a:rPr>
              <a:t>工人</a:t>
            </a:r>
            <a:r>
              <a:rPr lang="en-US" altLang="zh-CN" b="1">
                <a:solidFill>
                  <a:schemeClr val="bg1"/>
                </a:solidFill>
              </a:rPr>
              <a:t>D</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306830" y="3331210"/>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885950" y="3937635"/>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5" name="!!B"/>
          <p:cNvSpPr/>
          <p:nvPr/>
        </p:nvSpPr>
        <p:spPr>
          <a:xfrm>
            <a:off x="8954135" y="3330575"/>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 name="!!BT"/>
          <p:cNvSpPr txBox="1"/>
          <p:nvPr/>
        </p:nvSpPr>
        <p:spPr>
          <a:xfrm>
            <a:off x="9533255" y="393700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53" name="文本框 52"/>
          <p:cNvSpPr txBox="1"/>
          <p:nvPr/>
        </p:nvSpPr>
        <p:spPr>
          <a:xfrm>
            <a:off x="3832860" y="2790190"/>
            <a:ext cx="2214880" cy="398780"/>
          </a:xfrm>
          <a:prstGeom prst="rect">
            <a:avLst/>
          </a:prstGeom>
          <a:noFill/>
        </p:spPr>
        <p:txBody>
          <a:bodyPr wrap="none" rtlCol="0">
            <a:spAutoFit/>
          </a:bodyPr>
          <a:lstStyle/>
          <a:p>
            <a:r>
              <a:rPr lang="zh-CN" altLang="en-US" sz="2000" b="1">
                <a:solidFill>
                  <a:schemeClr val="accent3">
                    <a:lumMod val="40000"/>
                    <a:lumOff val="60000"/>
                  </a:schemeClr>
                </a:solidFill>
              </a:rPr>
              <a:t>组件无需互相沟通</a:t>
            </a:r>
          </a:p>
        </p:txBody>
      </p:sp>
      <p:sp>
        <p:nvSpPr>
          <p:cNvPr id="55" name="文本框 54"/>
          <p:cNvSpPr txBox="1"/>
          <p:nvPr/>
        </p:nvSpPr>
        <p:spPr>
          <a:xfrm>
            <a:off x="5147310" y="3317875"/>
            <a:ext cx="3230880" cy="398780"/>
          </a:xfrm>
          <a:prstGeom prst="rect">
            <a:avLst/>
          </a:prstGeom>
          <a:noFill/>
        </p:spPr>
        <p:txBody>
          <a:bodyPr wrap="none" rtlCol="0">
            <a:spAutoFit/>
          </a:bodyPr>
          <a:lstStyle/>
          <a:p>
            <a:r>
              <a:rPr lang="zh-CN" altLang="en-US" sz="2000" b="1">
                <a:solidFill>
                  <a:schemeClr val="accent3">
                    <a:lumMod val="40000"/>
                    <a:lumOff val="60000"/>
                  </a:schemeClr>
                </a:solidFill>
              </a:rPr>
              <a:t>组件只需关心自己的工作台</a:t>
            </a:r>
          </a:p>
        </p:txBody>
      </p:sp>
      <p:sp>
        <p:nvSpPr>
          <p:cNvPr id="56" name="文本框 55"/>
          <p:cNvSpPr txBox="1"/>
          <p:nvPr/>
        </p:nvSpPr>
        <p:spPr>
          <a:xfrm>
            <a:off x="3668395" y="3845560"/>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组件互换位置不影响关心的资源</a:t>
            </a:r>
          </a:p>
        </p:txBody>
      </p:sp>
      <p:sp>
        <p:nvSpPr>
          <p:cNvPr id="57" name="文本框 56"/>
          <p:cNvSpPr txBox="1"/>
          <p:nvPr/>
        </p:nvSpPr>
        <p:spPr>
          <a:xfrm>
            <a:off x="4745355" y="4373245"/>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组件可被安排到其他工作台工作</a:t>
            </a:r>
          </a:p>
        </p:txBody>
      </p:sp>
      <p:sp>
        <p:nvSpPr>
          <p:cNvPr id="58" name="文本框 57"/>
          <p:cNvSpPr txBox="1"/>
          <p:nvPr/>
        </p:nvSpPr>
        <p:spPr>
          <a:xfrm>
            <a:off x="3832860" y="4900930"/>
            <a:ext cx="3992880" cy="398780"/>
          </a:xfrm>
          <a:prstGeom prst="rect">
            <a:avLst/>
          </a:prstGeom>
          <a:noFill/>
        </p:spPr>
        <p:txBody>
          <a:bodyPr wrap="none" rtlCol="0">
            <a:spAutoFit/>
          </a:bodyPr>
          <a:lstStyle/>
          <a:p>
            <a:r>
              <a:rPr lang="zh-CN" altLang="en-US" sz="2000" b="1">
                <a:solidFill>
                  <a:schemeClr val="accent3">
                    <a:lumMod val="40000"/>
                    <a:lumOff val="60000"/>
                  </a:schemeClr>
                </a:solidFill>
              </a:rPr>
              <a:t>组件允许被实时更改、插入、撤掉</a:t>
            </a:r>
          </a:p>
        </p:txBody>
      </p:sp>
      <p:cxnSp>
        <p:nvCxnSpPr>
          <p:cNvPr id="59" name="直接连接符 58"/>
          <p:cNvCxnSpPr/>
          <p:nvPr/>
        </p:nvCxnSpPr>
        <p:spPr>
          <a:xfrm>
            <a:off x="5993765" y="7202805"/>
            <a:ext cx="0" cy="4432300"/>
          </a:xfrm>
          <a:prstGeom prst="line">
            <a:avLst/>
          </a:prstGeom>
          <a:ln w="57150">
            <a:solidFill>
              <a:schemeClr val="accent3">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9" name="文本框 8"/>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fade">
                                      <p:cBhvr>
                                        <p:cTn id="7" dur="500"/>
                                        <p:tgtEl>
                                          <p:spTgt spid="5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fade">
                                      <p:cBhvr>
                                        <p:cTn id="11" dur="500"/>
                                        <p:tgtEl>
                                          <p:spTgt spid="55"/>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7"/>
                                        </p:tgtEl>
                                        <p:attrNameLst>
                                          <p:attrName>style.visibility</p:attrName>
                                        </p:attrNameLst>
                                      </p:cBhvr>
                                      <p:to>
                                        <p:strVal val="visible"/>
                                      </p:to>
                                    </p:set>
                                    <p:animEffect transition="in" filter="fade">
                                      <p:cBhvr>
                                        <p:cTn id="19" dur="500"/>
                                        <p:tgtEl>
                                          <p:spTgt spid="57"/>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8"/>
                                        </p:tgtEl>
                                        <p:attrNameLst>
                                          <p:attrName>style.visibility</p:attrName>
                                        </p:attrNameLst>
                                      </p:cBhvr>
                                      <p:to>
                                        <p:strVal val="visible"/>
                                      </p:to>
                                    </p:set>
                                    <p:animEffect transition="in" filter="fade">
                                      <p:cBhvr>
                                        <p:cTn id="2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5" grpId="0"/>
      <p:bldP spid="56" grpId="0"/>
      <p:bldP spid="57" grpId="0"/>
      <p:bldP spid="5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í$ļíḑè"/>
          <p:cNvSpPr/>
          <p:nvPr/>
        </p:nvSpPr>
        <p:spPr>
          <a:xfrm>
            <a:off x="1306830" y="3331210"/>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7" name="文本框 6"/>
          <p:cNvSpPr txBox="1"/>
          <p:nvPr/>
        </p:nvSpPr>
        <p:spPr>
          <a:xfrm>
            <a:off x="1885950" y="3937635"/>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
        <p:nvSpPr>
          <p:cNvPr id="5" name="!!B"/>
          <p:cNvSpPr/>
          <p:nvPr/>
        </p:nvSpPr>
        <p:spPr>
          <a:xfrm>
            <a:off x="8954135" y="3330575"/>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 name="!!BT"/>
          <p:cNvSpPr txBox="1"/>
          <p:nvPr/>
        </p:nvSpPr>
        <p:spPr>
          <a:xfrm>
            <a:off x="9533255" y="393700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53" name="文本框 52"/>
          <p:cNvSpPr txBox="1"/>
          <p:nvPr/>
        </p:nvSpPr>
        <p:spPr>
          <a:xfrm>
            <a:off x="3832860" y="7186930"/>
            <a:ext cx="2214880" cy="398780"/>
          </a:xfrm>
          <a:prstGeom prst="rect">
            <a:avLst/>
          </a:prstGeom>
          <a:noFill/>
        </p:spPr>
        <p:txBody>
          <a:bodyPr wrap="none" rtlCol="0">
            <a:spAutoFit/>
          </a:bodyPr>
          <a:lstStyle/>
          <a:p>
            <a:r>
              <a:rPr lang="zh-CN" altLang="en-US" sz="2000" b="1">
                <a:solidFill>
                  <a:schemeClr val="accent3">
                    <a:lumMod val="40000"/>
                    <a:lumOff val="60000"/>
                  </a:schemeClr>
                </a:solidFill>
              </a:rPr>
              <a:t>组件无需互相沟通</a:t>
            </a:r>
          </a:p>
        </p:txBody>
      </p:sp>
      <p:sp>
        <p:nvSpPr>
          <p:cNvPr id="55" name="文本框 54"/>
          <p:cNvSpPr txBox="1"/>
          <p:nvPr/>
        </p:nvSpPr>
        <p:spPr>
          <a:xfrm>
            <a:off x="5147310" y="7714615"/>
            <a:ext cx="3230880" cy="398780"/>
          </a:xfrm>
          <a:prstGeom prst="rect">
            <a:avLst/>
          </a:prstGeom>
          <a:noFill/>
        </p:spPr>
        <p:txBody>
          <a:bodyPr wrap="none" rtlCol="0">
            <a:spAutoFit/>
          </a:bodyPr>
          <a:lstStyle/>
          <a:p>
            <a:r>
              <a:rPr lang="zh-CN" altLang="en-US" sz="2000" b="1">
                <a:solidFill>
                  <a:schemeClr val="accent3">
                    <a:lumMod val="40000"/>
                    <a:lumOff val="60000"/>
                  </a:schemeClr>
                </a:solidFill>
              </a:rPr>
              <a:t>组件只需关心自己的工作台</a:t>
            </a:r>
          </a:p>
        </p:txBody>
      </p:sp>
      <p:sp>
        <p:nvSpPr>
          <p:cNvPr id="56" name="文本框 55"/>
          <p:cNvSpPr txBox="1"/>
          <p:nvPr/>
        </p:nvSpPr>
        <p:spPr>
          <a:xfrm>
            <a:off x="3668395" y="8242300"/>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组件互换位置不影响关心的资源</a:t>
            </a:r>
          </a:p>
        </p:txBody>
      </p:sp>
      <p:sp>
        <p:nvSpPr>
          <p:cNvPr id="57" name="文本框 56"/>
          <p:cNvSpPr txBox="1"/>
          <p:nvPr/>
        </p:nvSpPr>
        <p:spPr>
          <a:xfrm>
            <a:off x="4745355" y="8769985"/>
            <a:ext cx="3738880" cy="398780"/>
          </a:xfrm>
          <a:prstGeom prst="rect">
            <a:avLst/>
          </a:prstGeom>
          <a:noFill/>
        </p:spPr>
        <p:txBody>
          <a:bodyPr wrap="none" rtlCol="0">
            <a:spAutoFit/>
          </a:bodyPr>
          <a:lstStyle/>
          <a:p>
            <a:r>
              <a:rPr lang="zh-CN" altLang="en-US" sz="2000" b="1">
                <a:solidFill>
                  <a:schemeClr val="accent3">
                    <a:lumMod val="40000"/>
                    <a:lumOff val="60000"/>
                  </a:schemeClr>
                </a:solidFill>
              </a:rPr>
              <a:t>组件可被安排到其他工作台工作</a:t>
            </a:r>
          </a:p>
        </p:txBody>
      </p:sp>
      <p:sp>
        <p:nvSpPr>
          <p:cNvPr id="58" name="文本框 57"/>
          <p:cNvSpPr txBox="1"/>
          <p:nvPr/>
        </p:nvSpPr>
        <p:spPr>
          <a:xfrm>
            <a:off x="3832860" y="9297670"/>
            <a:ext cx="3992880" cy="398780"/>
          </a:xfrm>
          <a:prstGeom prst="rect">
            <a:avLst/>
          </a:prstGeom>
          <a:noFill/>
        </p:spPr>
        <p:txBody>
          <a:bodyPr wrap="none" rtlCol="0">
            <a:spAutoFit/>
          </a:bodyPr>
          <a:lstStyle/>
          <a:p>
            <a:r>
              <a:rPr lang="zh-CN" altLang="en-US" sz="2000" b="1">
                <a:solidFill>
                  <a:schemeClr val="accent3">
                    <a:lumMod val="40000"/>
                    <a:lumOff val="60000"/>
                  </a:schemeClr>
                </a:solidFill>
              </a:rPr>
              <a:t>组件允许被实时更改、插入、撤掉</a:t>
            </a:r>
          </a:p>
        </p:txBody>
      </p:sp>
      <p:cxnSp>
        <p:nvCxnSpPr>
          <p:cNvPr id="8" name="直接连接符 7"/>
          <p:cNvCxnSpPr/>
          <p:nvPr/>
        </p:nvCxnSpPr>
        <p:spPr>
          <a:xfrm>
            <a:off x="5993765" y="1818005"/>
            <a:ext cx="0" cy="4432300"/>
          </a:xfrm>
          <a:prstGeom prst="line">
            <a:avLst/>
          </a:prstGeom>
          <a:ln w="57150">
            <a:solidFill>
              <a:schemeClr val="accent3">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10" name="文本框 9"/>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介绍</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err="1">
                <a:solidFill>
                  <a:schemeClr val="bg1"/>
                </a:solidFill>
                <a:latin typeface="+mn-lt"/>
                <a:ea typeface="+mn-ea"/>
              </a:rPr>
              <a:t>LiteFlow</a:t>
            </a:r>
            <a:r>
              <a:rPr lang="zh-CN" altLang="en-US" sz="1735" dirty="0">
                <a:solidFill>
                  <a:schemeClr val="bg1"/>
                </a:solidFill>
                <a:latin typeface="+mn-lt"/>
                <a:ea typeface="+mn-ea"/>
              </a:rPr>
              <a:t>能为你的系统带来什么？</a:t>
            </a:r>
          </a:p>
        </p:txBody>
      </p:sp>
      <p:sp>
        <p:nvSpPr>
          <p:cNvPr id="50" name="!!a"/>
          <p:cNvSpPr/>
          <p:nvPr>
            <p:custDataLst>
              <p:tags r:id="rId6"/>
            </p:custDataLst>
          </p:nvPr>
        </p:nvSpPr>
        <p:spPr bwMode="auto">
          <a:xfrm>
            <a:off x="651510" y="1491348"/>
            <a:ext cx="517525" cy="517525"/>
          </a:xfrm>
          <a:prstGeom prst="rect">
            <a:avLst/>
          </a:prstGeom>
          <a:solidFill>
            <a:srgbClr val="CE365C"/>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01</a:t>
            </a:r>
          </a:p>
        </p:txBody>
      </p:sp>
      <p:sp>
        <p:nvSpPr>
          <p:cNvPr id="52" name="文本框 9"/>
          <p:cNvSpPr txBox="1">
            <a:spLocks noChangeArrowheads="1"/>
          </p:cNvSpPr>
          <p:nvPr>
            <p:custDataLst>
              <p:tags r:id="rId7"/>
            </p:custDataLst>
          </p:nvPr>
        </p:nvSpPr>
        <p:spPr bwMode="auto">
          <a:xfrm>
            <a:off x="1168485" y="1502511"/>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dirty="0">
                <a:ln>
                  <a:noFill/>
                </a:ln>
                <a:solidFill>
                  <a:schemeClr val="bg1"/>
                </a:solidFill>
                <a:effectLst/>
                <a:uLnTx/>
                <a:uFillTx/>
                <a:latin typeface="+mj-lt"/>
                <a:ea typeface="+mj-ea"/>
                <a:cs typeface="+mj-cs"/>
              </a:rPr>
              <a:t>解耦你的复杂逻辑</a:t>
            </a:r>
          </a:p>
        </p:txBody>
      </p:sp>
      <p:sp>
        <p:nvSpPr>
          <p:cNvPr id="53" name="文本框 52"/>
          <p:cNvSpPr txBox="1"/>
          <p:nvPr>
            <p:custDataLst>
              <p:tags r:id="rId8"/>
            </p:custDataLst>
          </p:nvPr>
        </p:nvSpPr>
        <p:spPr bwMode="auto">
          <a:xfrm>
            <a:off x="540385" y="2025015"/>
            <a:ext cx="5362575"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zh-CN" altLang="en-US" b="0" i="0" u="none" strike="noStrike" kern="0" cap="none" spc="0" normalizeH="0" noProof="0" dirty="0">
                <a:ln>
                  <a:noFill/>
                </a:ln>
                <a:solidFill>
                  <a:schemeClr val="bg1"/>
                </a:solidFill>
                <a:effectLst/>
                <a:uLnTx/>
                <a:uFillTx/>
              </a:rPr>
              <a:t>复杂逻辑的重构，你只需按照业务边界来拆分成小组件。</a:t>
            </a:r>
            <a:r>
              <a:rPr kumimoji="0" lang="en-US" altLang="zh-CN" b="0" i="0" u="none" strike="noStrike" kern="0" cap="none" spc="0" normalizeH="0" noProof="0" dirty="0">
                <a:ln>
                  <a:noFill/>
                </a:ln>
                <a:solidFill>
                  <a:schemeClr val="bg1"/>
                </a:solidFill>
                <a:effectLst/>
                <a:uLnTx/>
                <a:uFillTx/>
              </a:rPr>
              <a:t>LiteFlow</a:t>
            </a:r>
            <a:r>
              <a:rPr kumimoji="0" lang="zh-CN" altLang="en-US" b="0" i="0" u="none" strike="noStrike" kern="0" cap="none" spc="0" normalizeH="0" noProof="0" dirty="0">
                <a:ln>
                  <a:noFill/>
                </a:ln>
                <a:solidFill>
                  <a:schemeClr val="bg1"/>
                </a:solidFill>
                <a:effectLst/>
                <a:uLnTx/>
                <a:uFillTx/>
              </a:rPr>
              <a:t>为你的系统提供了统一化的组件标准。每个组件尽量保证职责单一性。</a:t>
            </a:r>
          </a:p>
        </p:txBody>
      </p:sp>
      <p:sp>
        <p:nvSpPr>
          <p:cNvPr id="11" name="!!d"/>
          <p:cNvSpPr/>
          <p:nvPr>
            <p:custDataLst>
              <p:tags r:id="rId9"/>
            </p:custDataLst>
          </p:nvPr>
        </p:nvSpPr>
        <p:spPr bwMode="auto">
          <a:xfrm>
            <a:off x="651510" y="4031348"/>
            <a:ext cx="517525" cy="517525"/>
          </a:xfrm>
          <a:prstGeom prst="rect">
            <a:avLst/>
          </a:prstGeom>
          <a:solidFill>
            <a:srgbClr val="CE365C"/>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03</a:t>
            </a:r>
          </a:p>
        </p:txBody>
      </p:sp>
      <p:sp>
        <p:nvSpPr>
          <p:cNvPr id="12" name="文本框 9"/>
          <p:cNvSpPr txBox="1">
            <a:spLocks noChangeArrowheads="1"/>
          </p:cNvSpPr>
          <p:nvPr>
            <p:custDataLst>
              <p:tags r:id="rId10"/>
            </p:custDataLst>
          </p:nvPr>
        </p:nvSpPr>
        <p:spPr bwMode="auto">
          <a:xfrm>
            <a:off x="1168485" y="4042511"/>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dirty="0">
                <a:ln>
                  <a:noFill/>
                </a:ln>
                <a:solidFill>
                  <a:schemeClr val="bg1"/>
                </a:solidFill>
                <a:effectLst/>
                <a:uLnTx/>
                <a:uFillTx/>
                <a:latin typeface="+mj-lt"/>
                <a:ea typeface="+mj-ea"/>
                <a:cs typeface="+mj-cs"/>
              </a:rPr>
              <a:t>即时调整你的业务</a:t>
            </a:r>
          </a:p>
        </p:txBody>
      </p:sp>
      <p:sp>
        <p:nvSpPr>
          <p:cNvPr id="13" name="文本框 12"/>
          <p:cNvSpPr txBox="1"/>
          <p:nvPr>
            <p:custDataLst>
              <p:tags r:id="rId11"/>
            </p:custDataLst>
          </p:nvPr>
        </p:nvSpPr>
        <p:spPr bwMode="auto">
          <a:xfrm>
            <a:off x="540385" y="4561205"/>
            <a:ext cx="5362575" cy="1300480"/>
          </a:xfrm>
          <a:prstGeom prst="rect">
            <a:avLst/>
          </a:prstGeom>
          <a:noFill/>
        </p:spPr>
        <p:txBody>
          <a:bodyPr wrap="square">
            <a:normAutofit fontScale="92500" lnSpcReduction="20000"/>
          </a:bodyPr>
          <a:lstStyle/>
          <a:p>
            <a:pPr marL="0" marR="0" lvl="0" indent="0" defTabSz="914400" eaLnBrk="1" latinLnBrk="0" hangingPunct="1">
              <a:lnSpc>
                <a:spcPct val="130000"/>
              </a:lnSpc>
              <a:spcBef>
                <a:spcPts val="0"/>
              </a:spcBef>
              <a:spcAft>
                <a:spcPts val="0"/>
              </a:spcAft>
              <a:buClrTx/>
              <a:buSzTx/>
              <a:buFontTx/>
              <a:buNone/>
              <a:defRPr/>
            </a:pPr>
            <a:r>
              <a:rPr kumimoji="0" lang="en-US" altLang="zh-CN" b="0" i="0" u="none" strike="noStrike" kern="0" cap="none" spc="0" normalizeH="0" noProof="0" dirty="0">
                <a:ln>
                  <a:noFill/>
                </a:ln>
                <a:solidFill>
                  <a:schemeClr val="bg1"/>
                </a:solidFill>
                <a:effectLst/>
                <a:uLnTx/>
                <a:uFillTx/>
              </a:rPr>
              <a:t>LiteFlow</a:t>
            </a:r>
            <a:r>
              <a:rPr kumimoji="0" lang="zh-CN" altLang="en-US" b="0" i="0" u="none" strike="noStrike" kern="0" cap="none" spc="0" normalizeH="0" noProof="0" dirty="0">
                <a:ln>
                  <a:noFill/>
                </a:ln>
                <a:solidFill>
                  <a:schemeClr val="bg1"/>
                </a:solidFill>
                <a:effectLst/>
                <a:uLnTx/>
                <a:uFillTx/>
              </a:rPr>
              <a:t>赋予你的系统即时调整业务的能力，即时改变规则，既能够热刷新你整个的业务链。并且过程是完全平滑的。甚至于你可以通过定义脚本组件来改变业务逻辑。</a:t>
            </a:r>
          </a:p>
        </p:txBody>
      </p:sp>
      <p:sp>
        <p:nvSpPr>
          <p:cNvPr id="14" name="!!c"/>
          <p:cNvSpPr/>
          <p:nvPr>
            <p:custDataLst>
              <p:tags r:id="rId12"/>
            </p:custDataLst>
          </p:nvPr>
        </p:nvSpPr>
        <p:spPr bwMode="auto">
          <a:xfrm>
            <a:off x="6747510" y="1501508"/>
            <a:ext cx="517525" cy="517525"/>
          </a:xfrm>
          <a:prstGeom prst="rect">
            <a:avLst/>
          </a:prstGeom>
          <a:solidFill>
            <a:srgbClr val="CE365C"/>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02</a:t>
            </a:r>
          </a:p>
        </p:txBody>
      </p:sp>
      <p:sp>
        <p:nvSpPr>
          <p:cNvPr id="15" name="文本框 9"/>
          <p:cNvSpPr txBox="1">
            <a:spLocks noChangeArrowheads="1"/>
          </p:cNvSpPr>
          <p:nvPr>
            <p:custDataLst>
              <p:tags r:id="rId13"/>
            </p:custDataLst>
          </p:nvPr>
        </p:nvSpPr>
        <p:spPr bwMode="auto">
          <a:xfrm>
            <a:off x="7264485" y="1512671"/>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lang="zh-CN" altLang="en-US" sz="2000" b="1" kern="0" noProof="0" dirty="0">
                <a:ln>
                  <a:noFill/>
                </a:ln>
                <a:solidFill>
                  <a:schemeClr val="bg1"/>
                </a:solidFill>
                <a:effectLst/>
                <a:uLnTx/>
                <a:uFillTx/>
                <a:latin typeface="+mj-lt"/>
                <a:ea typeface="+mj-ea"/>
                <a:cs typeface="+mj-cs"/>
                <a:sym typeface="+mn-ea"/>
              </a:rPr>
              <a:t>任意编排</a:t>
            </a:r>
            <a:endParaRPr kumimoji="0" lang="zh-CN" altLang="en-US" sz="2000" b="1" i="0" u="none" strike="noStrike" kern="0" cap="none" spc="0" normalizeH="0" noProof="0" dirty="0">
              <a:ln>
                <a:noFill/>
              </a:ln>
              <a:solidFill>
                <a:schemeClr val="bg1"/>
              </a:solidFill>
              <a:effectLst/>
              <a:uLnTx/>
              <a:uFillTx/>
              <a:latin typeface="+mj-lt"/>
              <a:ea typeface="+mj-ea"/>
              <a:cs typeface="+mj-cs"/>
            </a:endParaRPr>
          </a:p>
        </p:txBody>
      </p:sp>
      <p:sp>
        <p:nvSpPr>
          <p:cNvPr id="16" name="文本框 15"/>
          <p:cNvSpPr txBox="1"/>
          <p:nvPr>
            <p:custDataLst>
              <p:tags r:id="rId14"/>
            </p:custDataLst>
          </p:nvPr>
        </p:nvSpPr>
        <p:spPr bwMode="auto">
          <a:xfrm>
            <a:off x="6636385" y="2035175"/>
            <a:ext cx="5362575" cy="1300480"/>
          </a:xfrm>
          <a:prstGeom prst="rect">
            <a:avLst/>
          </a:prstGeom>
          <a:noFill/>
        </p:spPr>
        <p:txBody>
          <a:bodyPr wrap="square">
            <a:normAutofit fontScale="80000" lnSpcReduction="10000"/>
          </a:bodyPr>
          <a:lstStyle/>
          <a:p>
            <a:pPr marL="0" marR="0" lvl="0" indent="0" defTabSz="914400" eaLnBrk="1" latinLnBrk="0" hangingPunct="1">
              <a:lnSpc>
                <a:spcPct val="130000"/>
              </a:lnSpc>
              <a:spcBef>
                <a:spcPts val="0"/>
              </a:spcBef>
              <a:spcAft>
                <a:spcPts val="0"/>
              </a:spcAft>
              <a:buClrTx/>
              <a:buSzTx/>
              <a:buFontTx/>
              <a:buNone/>
              <a:defRPr/>
            </a:pPr>
            <a:r>
              <a:rPr lang="zh-CN" altLang="en-US" kern="0" noProof="0" dirty="0">
                <a:ln>
                  <a:noFill/>
                </a:ln>
                <a:solidFill>
                  <a:schemeClr val="bg1"/>
                </a:solidFill>
                <a:effectLst/>
                <a:uLnTx/>
                <a:uFillTx/>
                <a:sym typeface="+mn-ea"/>
              </a:rPr>
              <a:t>当你的业务变成了一个个小组件时，你就可以进行任意编排。无论是多么复杂的结构，通过编写简单而又强大的</a:t>
            </a:r>
            <a:r>
              <a:rPr lang="en-US" altLang="zh-CN" kern="0" noProof="0" dirty="0">
                <a:ln>
                  <a:noFill/>
                </a:ln>
                <a:solidFill>
                  <a:schemeClr val="bg1"/>
                </a:solidFill>
                <a:effectLst/>
                <a:uLnTx/>
                <a:uFillTx/>
                <a:sym typeface="+mn-ea"/>
              </a:rPr>
              <a:t>EL</a:t>
            </a:r>
            <a:r>
              <a:rPr lang="zh-CN" altLang="en-US" kern="0" noProof="0" dirty="0">
                <a:ln>
                  <a:noFill/>
                </a:ln>
                <a:solidFill>
                  <a:schemeClr val="bg1"/>
                </a:solidFill>
                <a:effectLst/>
                <a:uLnTx/>
                <a:uFillTx/>
                <a:sym typeface="+mn-ea"/>
              </a:rPr>
              <a:t>规则文本即可让你的组件快速组成一条业务链。</a:t>
            </a:r>
            <a:r>
              <a:rPr lang="en-US" altLang="zh-CN" kern="0" noProof="0" dirty="0">
                <a:ln>
                  <a:noFill/>
                </a:ln>
                <a:solidFill>
                  <a:schemeClr val="bg1"/>
                </a:solidFill>
                <a:effectLst/>
                <a:uLnTx/>
                <a:uFillTx/>
                <a:sym typeface="+mn-ea"/>
              </a:rPr>
              <a:t>LiteFlow</a:t>
            </a:r>
            <a:r>
              <a:rPr lang="zh-CN" altLang="en-US" kern="0" noProof="0" dirty="0">
                <a:ln>
                  <a:noFill/>
                </a:ln>
                <a:solidFill>
                  <a:schemeClr val="bg1"/>
                </a:solidFill>
                <a:effectLst/>
                <a:uLnTx/>
                <a:uFillTx/>
                <a:sym typeface="+mn-ea"/>
              </a:rPr>
              <a:t>拥有开源规则引擎界最简单优雅的语法规则。</a:t>
            </a:r>
            <a:r>
              <a:rPr lang="en-US" altLang="zh-CN" kern="0" noProof="0" dirty="0">
                <a:ln>
                  <a:noFill/>
                </a:ln>
                <a:solidFill>
                  <a:schemeClr val="bg1"/>
                </a:solidFill>
                <a:effectLst/>
                <a:uLnTx/>
                <a:uFillTx/>
                <a:sym typeface="+mn-ea"/>
              </a:rPr>
              <a:t>10</a:t>
            </a:r>
            <a:r>
              <a:rPr lang="zh-CN" altLang="en-US" kern="0" noProof="0" dirty="0">
                <a:ln>
                  <a:noFill/>
                </a:ln>
                <a:solidFill>
                  <a:schemeClr val="bg1"/>
                </a:solidFill>
                <a:effectLst/>
                <a:uLnTx/>
                <a:uFillTx/>
                <a:sym typeface="+mn-ea"/>
              </a:rPr>
              <a:t>分钟即可上手。</a:t>
            </a:r>
            <a:endParaRPr kumimoji="0" lang="zh-CN" altLang="en-US" b="0" i="0" u="none" strike="noStrike" kern="0" cap="none" spc="0" normalizeH="0" noProof="0" dirty="0">
              <a:ln>
                <a:noFill/>
              </a:ln>
              <a:solidFill>
                <a:schemeClr val="bg1"/>
              </a:solidFill>
              <a:effectLst/>
              <a:uLnTx/>
              <a:uFillTx/>
            </a:endParaRPr>
          </a:p>
          <a:p>
            <a:pPr marL="0" marR="0" lvl="0" indent="0" defTabSz="914400" eaLnBrk="1" latinLnBrk="0" hangingPunct="1">
              <a:lnSpc>
                <a:spcPct val="130000"/>
              </a:lnSpc>
              <a:spcBef>
                <a:spcPts val="0"/>
              </a:spcBef>
              <a:spcAft>
                <a:spcPts val="0"/>
              </a:spcAft>
              <a:buClrTx/>
              <a:buSzTx/>
              <a:buFontTx/>
              <a:buNone/>
              <a:defRPr/>
            </a:pPr>
            <a:endParaRPr kumimoji="0" lang="zh-CN" altLang="en-US" b="0" i="0" u="none" strike="noStrike" kern="0" cap="none" spc="0" normalizeH="0" noProof="0" dirty="0">
              <a:ln>
                <a:noFill/>
              </a:ln>
              <a:solidFill>
                <a:schemeClr val="bg1"/>
              </a:solidFill>
              <a:effectLst/>
              <a:uLnTx/>
              <a:uFillTx/>
            </a:endParaRPr>
          </a:p>
        </p:txBody>
      </p:sp>
      <p:sp>
        <p:nvSpPr>
          <p:cNvPr id="18" name="!!f"/>
          <p:cNvSpPr/>
          <p:nvPr>
            <p:custDataLst>
              <p:tags r:id="rId15"/>
            </p:custDataLst>
          </p:nvPr>
        </p:nvSpPr>
        <p:spPr bwMode="auto">
          <a:xfrm>
            <a:off x="6781800" y="4031348"/>
            <a:ext cx="517525" cy="517525"/>
          </a:xfrm>
          <a:prstGeom prst="rect">
            <a:avLst/>
          </a:prstGeom>
          <a:solidFill>
            <a:srgbClr val="CE365C"/>
          </a:solidFill>
          <a:ln w="12700" cap="flat" cmpd="sng" algn="ctr">
            <a:noFill/>
            <a:prstDash val="solid"/>
            <a:miter lim="800000"/>
          </a:ln>
          <a:effectLst/>
        </p:spPr>
        <p:txBody>
          <a:bodyPr wrap="square" anchor="ctr">
            <a:normAutofit/>
          </a:bodyPr>
          <a:lstStyle/>
          <a:p>
            <a:pPr marL="0" marR="0" lvl="0" indent="0" algn="ctr" defTabSz="914400" eaLnBrk="1" latinLnBrk="0" hangingPunct="1">
              <a:spcBef>
                <a:spcPts val="0"/>
              </a:spcBef>
              <a:spcAft>
                <a:spcPts val="0"/>
              </a:spcAft>
              <a:buClrTx/>
              <a:buSzTx/>
              <a:buFontTx/>
              <a:buNone/>
              <a:defRPr/>
            </a:pPr>
            <a:r>
              <a:rPr kumimoji="0" lang="en-US" altLang="zh-CN" b="1" i="0" u="none" strike="noStrike" kern="0" cap="none" spc="0" normalizeH="0" noProof="0" dirty="0">
                <a:ln>
                  <a:noFill/>
                </a:ln>
                <a:solidFill>
                  <a:schemeClr val="bg1"/>
                </a:solidFill>
                <a:effectLst/>
                <a:uLnTx/>
                <a:uFillTx/>
                <a:latin typeface="Arial Bold" panose="020B0604020202020204" charset="0"/>
                <a:cs typeface="Arial Bold" panose="020B0604020202020204" charset="0"/>
              </a:rPr>
              <a:t>04</a:t>
            </a:r>
          </a:p>
        </p:txBody>
      </p:sp>
      <p:sp>
        <p:nvSpPr>
          <p:cNvPr id="19" name="文本框 9"/>
          <p:cNvSpPr txBox="1">
            <a:spLocks noChangeArrowheads="1"/>
          </p:cNvSpPr>
          <p:nvPr>
            <p:custDataLst>
              <p:tags r:id="rId16"/>
            </p:custDataLst>
          </p:nvPr>
        </p:nvSpPr>
        <p:spPr bwMode="auto">
          <a:xfrm>
            <a:off x="7299410" y="4042511"/>
            <a:ext cx="2780263" cy="51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nchorCtr="0">
            <a:normAutofit/>
          </a:bodyPr>
          <a:lstStyle>
            <a:lvl1pPr>
              <a:defRPr>
                <a:solidFill>
                  <a:schemeClr val="tx1"/>
                </a:solidFill>
                <a:latin typeface="华文细黑" panose="02010600040101010101" pitchFamily="2" charset="-122"/>
                <a:ea typeface="微软雅黑" charset="-122"/>
              </a:defRPr>
            </a:lvl1pPr>
            <a:lvl2pPr marL="742950" indent="-285750">
              <a:defRPr>
                <a:solidFill>
                  <a:schemeClr val="tx1"/>
                </a:solidFill>
                <a:latin typeface="华文细黑" panose="02010600040101010101" pitchFamily="2" charset="-122"/>
                <a:ea typeface="微软雅黑" charset="-122"/>
              </a:defRPr>
            </a:lvl2pPr>
            <a:lvl3pPr marL="1143000" indent="-228600">
              <a:defRPr>
                <a:solidFill>
                  <a:schemeClr val="tx1"/>
                </a:solidFill>
                <a:latin typeface="华文细黑" panose="02010600040101010101" pitchFamily="2" charset="-122"/>
                <a:ea typeface="微软雅黑" charset="-122"/>
              </a:defRPr>
            </a:lvl3pPr>
            <a:lvl4pPr marL="1600200" indent="-228600">
              <a:defRPr>
                <a:solidFill>
                  <a:schemeClr val="tx1"/>
                </a:solidFill>
                <a:latin typeface="华文细黑" panose="02010600040101010101" pitchFamily="2" charset="-122"/>
                <a:ea typeface="微软雅黑" charset="-122"/>
              </a:defRPr>
            </a:lvl4pPr>
            <a:lvl5pPr marL="2057400" indent="-228600">
              <a:defRPr>
                <a:solidFill>
                  <a:schemeClr val="tx1"/>
                </a:solidFill>
                <a:latin typeface="华文细黑" panose="02010600040101010101" pitchFamily="2" charset="-122"/>
                <a:ea typeface="微软雅黑" charset="-122"/>
              </a:defRPr>
            </a:lvl5pPr>
            <a:lvl6pPr marL="2514600" indent="-228600" fontAlgn="base">
              <a:spcBef>
                <a:spcPct val="0"/>
              </a:spcBef>
              <a:spcAft>
                <a:spcPct val="0"/>
              </a:spcAft>
              <a:defRPr>
                <a:solidFill>
                  <a:schemeClr val="tx1"/>
                </a:solidFill>
                <a:latin typeface="华文细黑" panose="02010600040101010101" pitchFamily="2" charset="-122"/>
                <a:ea typeface="微软雅黑" charset="-122"/>
              </a:defRPr>
            </a:lvl6pPr>
            <a:lvl7pPr marL="2971800" indent="-228600" fontAlgn="base">
              <a:spcBef>
                <a:spcPct val="0"/>
              </a:spcBef>
              <a:spcAft>
                <a:spcPct val="0"/>
              </a:spcAft>
              <a:defRPr>
                <a:solidFill>
                  <a:schemeClr val="tx1"/>
                </a:solidFill>
                <a:latin typeface="华文细黑" panose="02010600040101010101" pitchFamily="2" charset="-122"/>
                <a:ea typeface="微软雅黑" charset="-122"/>
              </a:defRPr>
            </a:lvl7pPr>
            <a:lvl8pPr marL="3429000" indent="-228600" fontAlgn="base">
              <a:spcBef>
                <a:spcPct val="0"/>
              </a:spcBef>
              <a:spcAft>
                <a:spcPct val="0"/>
              </a:spcAft>
              <a:defRPr>
                <a:solidFill>
                  <a:schemeClr val="tx1"/>
                </a:solidFill>
                <a:latin typeface="华文细黑" panose="02010600040101010101" pitchFamily="2" charset="-122"/>
                <a:ea typeface="微软雅黑" charset="-122"/>
              </a:defRPr>
            </a:lvl8pPr>
            <a:lvl9pPr marL="3886200" indent="-228600" fontAlgn="base">
              <a:spcBef>
                <a:spcPct val="0"/>
              </a:spcBef>
              <a:spcAft>
                <a:spcPct val="0"/>
              </a:spcAft>
              <a:defRPr>
                <a:solidFill>
                  <a:schemeClr val="tx1"/>
                </a:solidFill>
                <a:latin typeface="华文细黑" panose="02010600040101010101" pitchFamily="2" charset="-122"/>
                <a:ea typeface="微软雅黑" charset="-122"/>
              </a:defRPr>
            </a:lvl9pPr>
          </a:lstStyle>
          <a:p>
            <a:pPr marL="0" marR="0" lvl="0" indent="0" defTabSz="914400" eaLnBrk="1" fontAlgn="base" latinLnBrk="0" hangingPunct="1">
              <a:spcBef>
                <a:spcPct val="0"/>
              </a:spcBef>
              <a:spcAft>
                <a:spcPct val="0"/>
              </a:spcAft>
              <a:buClrTx/>
              <a:buSzTx/>
              <a:buFontTx/>
              <a:buNone/>
              <a:defRPr/>
            </a:pPr>
            <a:r>
              <a:rPr kumimoji="0" lang="zh-CN" altLang="en-US" sz="2000" b="1" i="0" u="none" strike="noStrike" kern="0" cap="none" spc="0" normalizeH="0" noProof="0" dirty="0">
                <a:ln>
                  <a:noFill/>
                </a:ln>
                <a:solidFill>
                  <a:schemeClr val="bg1"/>
                </a:solidFill>
                <a:effectLst/>
                <a:uLnTx/>
                <a:uFillTx/>
                <a:latin typeface="+mj-lt"/>
                <a:ea typeface="+mj-ea"/>
                <a:cs typeface="+mj-cs"/>
              </a:rPr>
              <a:t>灵活的脚本语言的支持</a:t>
            </a:r>
          </a:p>
        </p:txBody>
      </p:sp>
      <p:sp>
        <p:nvSpPr>
          <p:cNvPr id="20" name="文本框 19"/>
          <p:cNvSpPr txBox="1"/>
          <p:nvPr>
            <p:custDataLst>
              <p:tags r:id="rId17"/>
            </p:custDataLst>
          </p:nvPr>
        </p:nvSpPr>
        <p:spPr bwMode="auto">
          <a:xfrm>
            <a:off x="6670675" y="4561205"/>
            <a:ext cx="5362575" cy="1300480"/>
          </a:xfrm>
          <a:prstGeom prst="rect">
            <a:avLst/>
          </a:prstGeom>
          <a:noFill/>
        </p:spPr>
        <p:txBody>
          <a:bodyPr wrap="square">
            <a:normAutofit/>
          </a:bodyPr>
          <a:lstStyle/>
          <a:p>
            <a:pPr marL="0" marR="0" lvl="0" indent="0" defTabSz="914400" eaLnBrk="1" latinLnBrk="0" hangingPunct="1">
              <a:lnSpc>
                <a:spcPct val="130000"/>
              </a:lnSpc>
              <a:spcBef>
                <a:spcPts val="0"/>
              </a:spcBef>
              <a:spcAft>
                <a:spcPts val="0"/>
              </a:spcAft>
              <a:buClrTx/>
              <a:buSzTx/>
              <a:buFontTx/>
              <a:buNone/>
              <a:defRPr/>
            </a:pPr>
            <a:r>
              <a:rPr kumimoji="0" lang="en-US" altLang="zh-CN" b="0" i="0" u="none" strike="noStrike" kern="0" cap="none" spc="0" normalizeH="0" noProof="0" dirty="0">
                <a:ln>
                  <a:noFill/>
                </a:ln>
                <a:solidFill>
                  <a:schemeClr val="bg1"/>
                </a:solidFill>
                <a:effectLst/>
                <a:uLnTx/>
                <a:uFillTx/>
              </a:rPr>
              <a:t>LiteFlow</a:t>
            </a:r>
            <a:r>
              <a:rPr kumimoji="0" lang="zh-CN" altLang="en-US" b="0" i="0" u="none" strike="noStrike" kern="0" cap="none" spc="0" normalizeH="0" noProof="0" dirty="0">
                <a:ln>
                  <a:noFill/>
                </a:ln>
                <a:solidFill>
                  <a:schemeClr val="bg1"/>
                </a:solidFill>
                <a:effectLst/>
                <a:uLnTx/>
                <a:uFillTx/>
              </a:rPr>
              <a:t>支持多种脚本语言，你可以定义自己的脚本语言节点，来和</a:t>
            </a:r>
            <a:r>
              <a:rPr kumimoji="0" lang="en-US" altLang="zh-CN" b="0" i="0" u="none" strike="noStrike" kern="0" cap="none" spc="0" normalizeH="0" noProof="0" dirty="0">
                <a:ln>
                  <a:noFill/>
                </a:ln>
                <a:solidFill>
                  <a:schemeClr val="bg1"/>
                </a:solidFill>
                <a:effectLst/>
                <a:uLnTx/>
                <a:uFillTx/>
              </a:rPr>
              <a:t>Java</a:t>
            </a:r>
            <a:r>
              <a:rPr kumimoji="0" lang="zh-CN" altLang="en-US" b="0" i="0" u="none" strike="noStrike" kern="0" cap="none" spc="0" normalizeH="0" noProof="0" dirty="0">
                <a:ln>
                  <a:noFill/>
                </a:ln>
                <a:solidFill>
                  <a:schemeClr val="bg1"/>
                </a:solidFill>
                <a:effectLst/>
                <a:uLnTx/>
                <a:uFillTx/>
              </a:rPr>
              <a:t>组件进行混编。结合热刷新，线上业务不用发布秒改逻辑。</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B"/>
          <p:cNvSpPr/>
          <p:nvPr/>
        </p:nvSpPr>
        <p:spPr>
          <a:xfrm>
            <a:off x="8954135" y="3330575"/>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6" name="!!BT"/>
          <p:cNvSpPr txBox="1"/>
          <p:nvPr/>
        </p:nvSpPr>
        <p:spPr>
          <a:xfrm>
            <a:off x="9533255" y="3937000"/>
            <a:ext cx="796290"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B</a:t>
            </a:r>
          </a:p>
        </p:txBody>
      </p:sp>
      <p:sp>
        <p:nvSpPr>
          <p:cNvPr id="53" name="文本框 52"/>
          <p:cNvSpPr txBox="1"/>
          <p:nvPr/>
        </p:nvSpPr>
        <p:spPr>
          <a:xfrm>
            <a:off x="3974465" y="2684145"/>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低耦合</a:t>
            </a:r>
          </a:p>
        </p:txBody>
      </p:sp>
      <p:cxnSp>
        <p:nvCxnSpPr>
          <p:cNvPr id="8" name="直接连接符 7"/>
          <p:cNvCxnSpPr/>
          <p:nvPr/>
        </p:nvCxnSpPr>
        <p:spPr>
          <a:xfrm>
            <a:off x="5993765" y="1818005"/>
            <a:ext cx="0" cy="4432300"/>
          </a:xfrm>
          <a:prstGeom prst="line">
            <a:avLst/>
          </a:prstGeom>
          <a:ln w="57150">
            <a:solidFill>
              <a:schemeClr val="accent3">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335395" y="3306445"/>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高内聚</a:t>
            </a:r>
          </a:p>
        </p:txBody>
      </p:sp>
      <p:sp>
        <p:nvSpPr>
          <p:cNvPr id="10" name="文本框 9"/>
          <p:cNvSpPr txBox="1"/>
          <p:nvPr/>
        </p:nvSpPr>
        <p:spPr>
          <a:xfrm>
            <a:off x="3974465" y="4013200"/>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可复用</a:t>
            </a:r>
          </a:p>
        </p:txBody>
      </p:sp>
      <p:sp>
        <p:nvSpPr>
          <p:cNvPr id="11" name="文本框 10"/>
          <p:cNvSpPr txBox="1"/>
          <p:nvPr/>
        </p:nvSpPr>
        <p:spPr>
          <a:xfrm>
            <a:off x="6335395" y="4773930"/>
            <a:ext cx="1554480" cy="645160"/>
          </a:xfrm>
          <a:prstGeom prst="rect">
            <a:avLst/>
          </a:prstGeom>
          <a:noFill/>
        </p:spPr>
        <p:txBody>
          <a:bodyPr wrap="none" rtlCol="0">
            <a:spAutoFit/>
          </a:bodyPr>
          <a:lstStyle/>
          <a:p>
            <a:r>
              <a:rPr lang="zh-CN" altLang="en-US" sz="3600" b="1">
                <a:solidFill>
                  <a:schemeClr val="accent3">
                    <a:lumMod val="40000"/>
                    <a:lumOff val="60000"/>
                  </a:schemeClr>
                </a:solidFill>
              </a:rPr>
              <a:t>灵活性</a:t>
            </a:r>
          </a:p>
        </p:txBody>
      </p:sp>
      <p:sp>
        <p:nvSpPr>
          <p:cNvPr id="12" name="矩形 1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5" name="矩形 44"/>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6" name="文本框 45"/>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的设计理念</a:t>
            </a:r>
          </a:p>
        </p:txBody>
      </p:sp>
      <p:sp>
        <p:nvSpPr>
          <p:cNvPr id="13" name="文本框 12"/>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工作台流转模式</a:t>
            </a:r>
          </a:p>
        </p:txBody>
      </p:sp>
      <p:sp>
        <p:nvSpPr>
          <p:cNvPr id="14" name="í$ļíḑè"/>
          <p:cNvSpPr/>
          <p:nvPr/>
        </p:nvSpPr>
        <p:spPr>
          <a:xfrm>
            <a:off x="1306830" y="3331210"/>
            <a:ext cx="1969770" cy="1581785"/>
          </a:xfrm>
          <a:prstGeom prst="roundRect">
            <a:avLst>
              <a:gd name="adj" fmla="val 7606"/>
            </a:avLst>
          </a:prstGeom>
          <a:solidFill>
            <a:srgbClr val="CE365C"/>
          </a:solidFill>
          <a:ln w="12700" cap="flat" cmpd="sng" algn="ctr">
            <a:noFill/>
            <a:prstDash val="solid"/>
            <a:miter lim="800000"/>
          </a:ln>
          <a:effectLst/>
        </p:spPr>
        <p:txBody>
          <a:bodyPr tIns="1005840" rtlCol="0" anchor="ctr"/>
          <a:lstStyle/>
          <a:p>
            <a:pPr algn="ctr" defTabSz="914400"/>
            <a:endParaRPr lang="zh-CN" altLang="en-US" kern="0" dirty="0">
              <a:solidFill>
                <a:prstClr val="white"/>
              </a:solidFill>
              <a:cs typeface="+mn-ea"/>
              <a:sym typeface="+mn-lt"/>
            </a:endParaRPr>
          </a:p>
        </p:txBody>
      </p:sp>
      <p:sp>
        <p:nvSpPr>
          <p:cNvPr id="15" name="文本框 14"/>
          <p:cNvSpPr txBox="1"/>
          <p:nvPr/>
        </p:nvSpPr>
        <p:spPr>
          <a:xfrm>
            <a:off x="1885950" y="3937635"/>
            <a:ext cx="812165" cy="368300"/>
          </a:xfrm>
          <a:prstGeom prst="rect">
            <a:avLst/>
          </a:prstGeom>
          <a:noFill/>
        </p:spPr>
        <p:txBody>
          <a:bodyPr wrap="none" rtlCol="0">
            <a:spAutoFit/>
          </a:bodyPr>
          <a:lstStyle/>
          <a:p>
            <a:r>
              <a:rPr lang="zh-CN" altLang="en-US" b="1">
                <a:solidFill>
                  <a:schemeClr val="bg1"/>
                </a:solidFill>
              </a:rPr>
              <a:t>组件</a:t>
            </a:r>
            <a:r>
              <a:rPr lang="en-US" altLang="zh-CN" b="1">
                <a:solidFill>
                  <a:schemeClr val="bg1"/>
                </a:solidFill>
              </a:rPr>
              <a:t>A</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组件分类</a:t>
            </a:r>
          </a:p>
        </p:txBody>
      </p:sp>
      <p:sp>
        <p:nvSpPr>
          <p:cNvPr id="6" name="!!aa"/>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文本框 4"/>
          <p:cNvSpPr txBox="1"/>
          <p:nvPr/>
        </p:nvSpPr>
        <p:spPr>
          <a:xfrm>
            <a:off x="4964430" y="410654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继承式组件</a:t>
            </a:r>
          </a:p>
        </p:txBody>
      </p:sp>
      <p:sp>
        <p:nvSpPr>
          <p:cNvPr id="12" name="文本框 11"/>
          <p:cNvSpPr txBox="1"/>
          <p:nvPr/>
        </p:nvSpPr>
        <p:spPr>
          <a:xfrm>
            <a:off x="7295515" y="228409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文本框 15"/>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文本框 17"/>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45580" y="3583940"/>
            <a:ext cx="504825" cy="150558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471420" cy="460375"/>
          </a:xfrm>
          <a:prstGeom prst="rect">
            <a:avLst/>
          </a:prstGeom>
          <a:noFill/>
        </p:spPr>
        <p:txBody>
          <a:bodyPr wrap="none" rtlCol="0">
            <a:spAutoFit/>
          </a:bodyPr>
          <a:lstStyle/>
          <a:p>
            <a:r>
              <a:rPr lang="en-US" altLang="zh-CN" sz="2400" b="1">
                <a:solidFill>
                  <a:schemeClr val="accent3">
                    <a:lumMod val="40000"/>
                    <a:lumOff val="60000"/>
                  </a:schemeClr>
                </a:solidFill>
              </a:rPr>
              <a:t>Groovy</a:t>
            </a:r>
            <a:r>
              <a:rPr lang="zh-CN" altLang="en-US" sz="2400" b="1">
                <a:solidFill>
                  <a:schemeClr val="accent3">
                    <a:lumMod val="40000"/>
                    <a:lumOff val="60000"/>
                  </a:schemeClr>
                </a:solidFill>
              </a:rPr>
              <a:t>脚本组件</a:t>
            </a:r>
          </a:p>
        </p:txBody>
      </p:sp>
      <p:sp>
        <p:nvSpPr>
          <p:cNvPr id="21" name="文本框 20"/>
          <p:cNvSpPr txBox="1"/>
          <p:nvPr/>
        </p:nvSpPr>
        <p:spPr>
          <a:xfrm>
            <a:off x="7240905" y="4905375"/>
            <a:ext cx="3013710" cy="460375"/>
          </a:xfrm>
          <a:prstGeom prst="rect">
            <a:avLst/>
          </a:prstGeom>
          <a:noFill/>
        </p:spPr>
        <p:txBody>
          <a:bodyPr wrap="none" rtlCol="0">
            <a:spAutoFit/>
          </a:bodyPr>
          <a:lstStyle/>
          <a:p>
            <a:r>
              <a:rPr lang="en-US" altLang="zh-CN" sz="2400" b="1">
                <a:solidFill>
                  <a:schemeClr val="accent3">
                    <a:lumMod val="40000"/>
                    <a:lumOff val="60000"/>
                  </a:schemeClr>
                </a:solidFill>
              </a:rPr>
              <a:t>QLExpress</a:t>
            </a:r>
            <a:r>
              <a:rPr lang="zh-CN" altLang="en-US" sz="2400" b="1">
                <a:solidFill>
                  <a:schemeClr val="accent3">
                    <a:lumMod val="40000"/>
                    <a:lumOff val="60000"/>
                  </a:schemeClr>
                </a:solidFill>
              </a:rPr>
              <a:t>脚本组件</a:t>
            </a:r>
          </a:p>
        </p:txBody>
      </p:sp>
      <p:sp>
        <p:nvSpPr>
          <p:cNvPr id="22" name="文本框 21"/>
          <p:cNvSpPr txBox="1"/>
          <p:nvPr/>
        </p:nvSpPr>
        <p:spPr>
          <a:xfrm>
            <a:off x="7226935" y="4104005"/>
            <a:ext cx="2912745" cy="460375"/>
          </a:xfrm>
          <a:prstGeom prst="rect">
            <a:avLst/>
          </a:prstGeom>
          <a:noFill/>
        </p:spPr>
        <p:txBody>
          <a:bodyPr wrap="none" rtlCol="0">
            <a:spAutoFit/>
          </a:bodyPr>
          <a:lstStyle/>
          <a:p>
            <a:r>
              <a:rPr lang="en-US" altLang="zh-CN" sz="2400" b="1">
                <a:solidFill>
                  <a:schemeClr val="accent3">
                    <a:lumMod val="40000"/>
                    <a:lumOff val="60000"/>
                  </a:schemeClr>
                </a:solidFill>
              </a:rPr>
              <a:t>Javascript</a:t>
            </a:r>
            <a:r>
              <a:rPr lang="zh-CN" altLang="en-US" sz="2400" b="1">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直接定义</a:t>
            </a:r>
          </a:p>
        </p:txBody>
      </p:sp>
      <p:sp>
        <p:nvSpPr>
          <p:cNvPr id="24" name="左大括号 23"/>
          <p:cNvSpPr/>
          <p:nvPr/>
        </p:nvSpPr>
        <p:spPr>
          <a:xfrm>
            <a:off x="4284345" y="1890395"/>
            <a:ext cx="504825" cy="237490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2704465" y="5473700"/>
            <a:ext cx="2015490" cy="460375"/>
          </a:xfrm>
          <a:prstGeom prst="rect">
            <a:avLst/>
          </a:prstGeom>
          <a:noFill/>
        </p:spPr>
        <p:txBody>
          <a:bodyPr wrap="none" rtlCol="0">
            <a:spAutoFit/>
          </a:bodyPr>
          <a:lstStyle/>
          <a:p>
            <a:r>
              <a:rPr lang="zh-CN" altLang="en-US" sz="2400" b="1">
                <a:solidFill>
                  <a:schemeClr val="accent3">
                    <a:lumMod val="40000"/>
                    <a:lumOff val="60000"/>
                  </a:schemeClr>
                </a:solidFill>
              </a:rPr>
              <a:t>动态代码创建</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5"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16" name="!!CmpExtend"/>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继承式组件</a:t>
            </a:r>
          </a:p>
        </p:txBody>
      </p:sp>
      <p:sp>
        <p:nvSpPr>
          <p:cNvPr id="17" name="文本框 16"/>
          <p:cNvSpPr txBox="1"/>
          <p:nvPr/>
        </p:nvSpPr>
        <p:spPr>
          <a:xfrm>
            <a:off x="768350" y="1427480"/>
            <a:ext cx="10859770" cy="368300"/>
          </a:xfrm>
          <a:prstGeom prst="rect">
            <a:avLst/>
          </a:prstGeom>
          <a:noFill/>
        </p:spPr>
        <p:txBody>
          <a:bodyPr wrap="square" rtlCol="0">
            <a:spAutoFit/>
          </a:bodyPr>
          <a:lstStyle/>
          <a:p>
            <a:r>
              <a:rPr lang="zh-CN" altLang="en-US">
                <a:solidFill>
                  <a:schemeClr val="bg1"/>
                </a:solidFill>
              </a:rPr>
              <a:t>继承式组件，顾名思义，就是需要继承一个超类来完成组件的定义。</a:t>
            </a:r>
          </a:p>
        </p:txBody>
      </p:sp>
      <p:sp>
        <p:nvSpPr>
          <p:cNvPr id="18" name="圆角矩形 17"/>
          <p:cNvSpPr/>
          <p:nvPr/>
        </p:nvSpPr>
        <p:spPr>
          <a:xfrm>
            <a:off x="768350" y="2541270"/>
            <a:ext cx="5204460" cy="355219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977900" y="3041015"/>
            <a:ext cx="4792345" cy="2553335"/>
          </a:xfrm>
          <a:prstGeom prst="rect">
            <a:avLst/>
          </a:prstGeom>
          <a:noFill/>
        </p:spPr>
        <p:txBody>
          <a:bodyPr wrap="square" rtlCol="0">
            <a:spAutoFit/>
          </a:bodyPr>
          <a:lstStyle/>
          <a:p>
            <a:r>
              <a:rPr lang="zh-CN" altLang="en-US" sz="1600">
                <a:solidFill>
                  <a:schemeClr val="accent3">
                    <a:lumMod val="40000"/>
                    <a:lumOff val="60000"/>
                  </a:schemeClr>
                </a:solidFill>
              </a:rPr>
              <a:t>@</a:t>
            </a:r>
            <a:r>
              <a:rPr lang="en-US" altLang="zh-CN" sz="1600">
                <a:solidFill>
                  <a:schemeClr val="accent3">
                    <a:lumMod val="40000"/>
                    <a:lumOff val="60000"/>
                  </a:schemeClr>
                </a:solidFill>
              </a:rPr>
              <a:t>Liteflow</a:t>
            </a:r>
            <a:r>
              <a:rPr lang="zh-CN" altLang="en-US" sz="1600">
                <a:solidFill>
                  <a:schemeClr val="accent3">
                    <a:lumMod val="40000"/>
                    <a:lumOff val="60000"/>
                  </a:schemeClr>
                </a:solidFill>
              </a:rPr>
              <a:t>Component(id = "</a:t>
            </a:r>
            <a:r>
              <a:rPr lang="en-US" altLang="zh-CN" sz="1600">
                <a:solidFill>
                  <a:schemeClr val="accent3">
                    <a:lumMod val="40000"/>
                    <a:lumOff val="60000"/>
                  </a:schemeClr>
                </a:solidFill>
              </a:rPr>
              <a:t>a</a:t>
            </a:r>
            <a:r>
              <a:rPr lang="zh-CN" altLang="en-US" sz="1600">
                <a:solidFill>
                  <a:schemeClr val="accent3">
                    <a:lumMod val="40000"/>
                    <a:lumOff val="60000"/>
                  </a:schemeClr>
                </a:solidFill>
              </a:rPr>
              <a:t>", name = "组件名</a:t>
            </a:r>
            <a:r>
              <a:rPr lang="en-US" altLang="zh-CN" sz="1600">
                <a:solidFill>
                  <a:schemeClr val="accent3">
                    <a:lumMod val="40000"/>
                    <a:lumOff val="60000"/>
                  </a:schemeClr>
                </a:solidFill>
              </a:rPr>
              <a:t>A</a:t>
            </a:r>
            <a:r>
              <a:rPr lang="zh-CN" altLang="en-US" sz="1600">
                <a:solidFill>
                  <a:schemeClr val="accent3">
                    <a:lumMod val="40000"/>
                    <a:lumOff val="60000"/>
                  </a:schemeClr>
                </a:solidFill>
              </a:rPr>
              <a:t>")</a:t>
            </a:r>
          </a:p>
          <a:p>
            <a:r>
              <a:rPr lang="zh-CN" altLang="en-US" sz="1600">
                <a:solidFill>
                  <a:schemeClr val="accent3">
                    <a:lumMod val="40000"/>
                    <a:lumOff val="60000"/>
                  </a:schemeClr>
                </a:solidFill>
              </a:rPr>
              <a:t>public class ACmp extends NodeComponent {</a:t>
            </a:r>
          </a:p>
          <a:p>
            <a:endParaRPr lang="zh-CN" altLang="en-US" sz="1600">
              <a:solidFill>
                <a:schemeClr val="accent3">
                  <a:lumMod val="40000"/>
                  <a:lumOff val="60000"/>
                </a:schemeClr>
              </a:solidFill>
            </a:endParaRPr>
          </a:p>
          <a:p>
            <a:r>
              <a:rPr lang="en-US" altLang="zh-CN" sz="1600">
                <a:solidFill>
                  <a:schemeClr val="accent3">
                    <a:lumMod val="40000"/>
                    <a:lumOff val="60000"/>
                  </a:schemeClr>
                </a:solidFill>
              </a:rPr>
              <a:t>     </a:t>
            </a:r>
            <a:r>
              <a:rPr lang="zh-CN" altLang="en-US" sz="1600">
                <a:solidFill>
                  <a:schemeClr val="accent3">
                    <a:lumMod val="40000"/>
                    <a:lumOff val="60000"/>
                  </a:schemeClr>
                </a:solidFill>
              </a:rPr>
              <a:t>@Override</a:t>
            </a:r>
          </a:p>
          <a:p>
            <a:r>
              <a:rPr lang="en-US" altLang="zh-CN" sz="1600">
                <a:solidFill>
                  <a:schemeClr val="accent3">
                    <a:lumMod val="40000"/>
                    <a:lumOff val="60000"/>
                  </a:schemeClr>
                </a:solidFill>
              </a:rPr>
              <a:t>     </a:t>
            </a:r>
            <a:r>
              <a:rPr lang="zh-CN" altLang="en-US" sz="1600">
                <a:solidFill>
                  <a:schemeClr val="accent3">
                    <a:lumMod val="40000"/>
                    <a:lumOff val="60000"/>
                  </a:schemeClr>
                </a:solidFill>
              </a:rPr>
              <a:t>public void process() {</a:t>
            </a:r>
          </a:p>
          <a:p>
            <a:r>
              <a:rPr lang="en-US" altLang="zh-CN" sz="1600">
                <a:solidFill>
                  <a:schemeClr val="accent3">
                    <a:lumMod val="40000"/>
                    <a:lumOff val="60000"/>
                  </a:schemeClr>
                </a:solidFill>
              </a:rPr>
              <a:t>          </a:t>
            </a:r>
            <a:r>
              <a:rPr lang="zh-CN" altLang="en-US" sz="1600">
                <a:solidFill>
                  <a:schemeClr val="accent3">
                    <a:lumMod val="40000"/>
                    <a:lumOff val="60000"/>
                  </a:schemeClr>
                </a:solidFill>
              </a:rPr>
              <a:t>//do your business</a:t>
            </a:r>
          </a:p>
          <a:p>
            <a:r>
              <a:rPr lang="en-US" altLang="zh-CN" sz="1600">
                <a:solidFill>
                  <a:schemeClr val="accent3">
                    <a:lumMod val="40000"/>
                    <a:lumOff val="60000"/>
                  </a:schemeClr>
                </a:solidFill>
              </a:rPr>
              <a:t>     </a:t>
            </a:r>
            <a:r>
              <a:rPr lang="zh-CN" altLang="en-US" sz="1600">
                <a:solidFill>
                  <a:schemeClr val="accent3">
                    <a:lumMod val="40000"/>
                    <a:lumOff val="60000"/>
                  </a:schemeClr>
                </a:solidFill>
              </a:rPr>
              <a:t>}</a:t>
            </a:r>
          </a:p>
          <a:p>
            <a:r>
              <a:rPr lang="zh-CN" altLang="en-US" sz="1600">
                <a:solidFill>
                  <a:schemeClr val="accent3">
                    <a:lumMod val="40000"/>
                    <a:lumOff val="60000"/>
                  </a:schemeClr>
                </a:solidFill>
              </a:rPr>
              <a:t> </a:t>
            </a:r>
            <a:r>
              <a:rPr lang="en-US" altLang="zh-CN" sz="1600">
                <a:solidFill>
                  <a:schemeClr val="accent3">
                    <a:lumMod val="40000"/>
                    <a:lumOff val="60000"/>
                  </a:schemeClr>
                </a:solidFill>
              </a:rPr>
              <a:t>  </a:t>
            </a:r>
            <a:endParaRPr lang="zh-CN" altLang="en-US" sz="1600">
              <a:solidFill>
                <a:schemeClr val="accent3">
                  <a:lumMod val="40000"/>
                  <a:lumOff val="60000"/>
                </a:schemeClr>
              </a:solidFill>
            </a:endParaRPr>
          </a:p>
          <a:p>
            <a:r>
              <a:rPr lang="en-US" altLang="zh-CN" sz="1600">
                <a:solidFill>
                  <a:schemeClr val="accent3">
                    <a:lumMod val="40000"/>
                    <a:lumOff val="60000"/>
                  </a:schemeClr>
                </a:solidFill>
              </a:rPr>
              <a:t>     //</a:t>
            </a:r>
            <a:r>
              <a:rPr lang="zh-CN" altLang="en-US" sz="1600">
                <a:solidFill>
                  <a:schemeClr val="accent3">
                    <a:lumMod val="40000"/>
                    <a:lumOff val="60000"/>
                  </a:schemeClr>
                </a:solidFill>
              </a:rPr>
              <a:t>更多覆盖的方法请参照官方文档</a:t>
            </a:r>
          </a:p>
          <a:p>
            <a:r>
              <a:rPr lang="zh-CN" altLang="en-US" sz="1600">
                <a:solidFill>
                  <a:schemeClr val="accent3">
                    <a:lumMod val="40000"/>
                    <a:lumOff val="60000"/>
                  </a:schemeClr>
                </a:solidFill>
              </a:rPr>
              <a:t>}</a:t>
            </a:r>
          </a:p>
        </p:txBody>
      </p:sp>
      <p:sp>
        <p:nvSpPr>
          <p:cNvPr id="21" name="文本框 20"/>
          <p:cNvSpPr txBox="1"/>
          <p:nvPr/>
        </p:nvSpPr>
        <p:spPr>
          <a:xfrm>
            <a:off x="6664960" y="2491105"/>
            <a:ext cx="4792345" cy="645160"/>
          </a:xfrm>
          <a:prstGeom prst="rect">
            <a:avLst/>
          </a:prstGeom>
          <a:noFill/>
        </p:spPr>
        <p:txBody>
          <a:bodyPr wrap="square" rtlCol="0">
            <a:spAutoFit/>
          </a:bodyPr>
          <a:lstStyle/>
          <a:p>
            <a:r>
              <a:rPr lang="zh-CN" altLang="en-US">
                <a:solidFill>
                  <a:schemeClr val="bg1"/>
                </a:solidFill>
              </a:rPr>
              <a:t>左边示例的是一个普通组件。</a:t>
            </a:r>
          </a:p>
          <a:p>
            <a:r>
              <a:rPr lang="en-US" altLang="zh-CN">
                <a:solidFill>
                  <a:schemeClr val="bg1"/>
                </a:solidFill>
              </a:rPr>
              <a:t>LiteFlow</a:t>
            </a:r>
            <a:r>
              <a:rPr lang="zh-CN" altLang="en-US">
                <a:solidFill>
                  <a:schemeClr val="bg1"/>
                </a:solidFill>
              </a:rPr>
              <a:t>总共有以下几种组件类型：</a:t>
            </a:r>
          </a:p>
        </p:txBody>
      </p:sp>
      <p:sp>
        <p:nvSpPr>
          <p:cNvPr id="22" name="矩形 21"/>
          <p:cNvSpPr/>
          <p:nvPr/>
        </p:nvSpPr>
        <p:spPr>
          <a:xfrm>
            <a:off x="6771640" y="367284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普通组件</a:t>
            </a:r>
          </a:p>
        </p:txBody>
      </p:sp>
      <p:sp>
        <p:nvSpPr>
          <p:cNvPr id="23" name="矩形 22"/>
          <p:cNvSpPr/>
          <p:nvPr/>
        </p:nvSpPr>
        <p:spPr>
          <a:xfrm>
            <a:off x="8349615" y="367284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选择组件</a:t>
            </a:r>
          </a:p>
        </p:txBody>
      </p:sp>
      <p:sp>
        <p:nvSpPr>
          <p:cNvPr id="24" name="矩形 23"/>
          <p:cNvSpPr/>
          <p:nvPr/>
        </p:nvSpPr>
        <p:spPr>
          <a:xfrm>
            <a:off x="9927590" y="367284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rPr>
              <a:t>条件组件</a:t>
            </a:r>
          </a:p>
        </p:txBody>
      </p:sp>
      <p:sp>
        <p:nvSpPr>
          <p:cNvPr id="25" name="矩形 24"/>
          <p:cNvSpPr/>
          <p:nvPr/>
        </p:nvSpPr>
        <p:spPr>
          <a:xfrm>
            <a:off x="6771640" y="455168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次数循环组件</a:t>
            </a:r>
          </a:p>
        </p:txBody>
      </p:sp>
      <p:sp>
        <p:nvSpPr>
          <p:cNvPr id="26" name="矩形 25"/>
          <p:cNvSpPr/>
          <p:nvPr/>
        </p:nvSpPr>
        <p:spPr>
          <a:xfrm>
            <a:off x="8349615" y="455168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条件循环组件</a:t>
            </a:r>
          </a:p>
        </p:txBody>
      </p:sp>
      <p:sp>
        <p:nvSpPr>
          <p:cNvPr id="27" name="矩形 26"/>
          <p:cNvSpPr/>
          <p:nvPr/>
        </p:nvSpPr>
        <p:spPr>
          <a:xfrm>
            <a:off x="9929495" y="455168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退出循环组件</a:t>
            </a:r>
          </a:p>
        </p:txBody>
      </p:sp>
      <p:sp>
        <p:nvSpPr>
          <p:cNvPr id="29" name="文本框 28"/>
          <p:cNvSpPr txBox="1"/>
          <p:nvPr>
            <p:custDataLst>
              <p:tags r:id="rId6"/>
            </p:custDataLst>
          </p:nvPr>
        </p:nvSpPr>
        <p:spPr>
          <a:xfrm>
            <a:off x="9061132" y="5555615"/>
            <a:ext cx="2462530" cy="274320"/>
          </a:xfrm>
          <a:prstGeom prst="rect">
            <a:avLst/>
          </a:prstGeom>
        </p:spPr>
        <p:txBody>
          <a:bodyPr wrap="square">
            <a:normAutofit/>
          </a:bodyPr>
          <a:lstStyle>
            <a:defPPr>
              <a:defRPr lang="zh-CN"/>
            </a:defPPr>
          </a:lstStyle>
          <a:p>
            <a:r>
              <a:rPr lang="en-US" altLang="zh-CN" sz="900" dirty="0">
                <a:solidFill>
                  <a:schemeClr val="bg1"/>
                </a:solidFill>
                <a:latin typeface="+mn-lt"/>
                <a:ea typeface="+mn-ea"/>
              </a:rPr>
              <a:t>* </a:t>
            </a:r>
            <a:r>
              <a:rPr lang="zh-CN" altLang="en-US" sz="900" dirty="0">
                <a:solidFill>
                  <a:schemeClr val="bg1"/>
                </a:solidFill>
                <a:latin typeface="+mn-lt"/>
                <a:ea typeface="+mn-ea"/>
              </a:rPr>
              <a:t>如何定义请参照官方文档</a:t>
            </a:r>
          </a:p>
        </p:txBody>
      </p:sp>
      <p:sp>
        <p:nvSpPr>
          <p:cNvPr id="20" name="矩形 19">
            <a:extLst>
              <a:ext uri="{FF2B5EF4-FFF2-40B4-BE49-F238E27FC236}">
                <a16:creationId xmlns:a16="http://schemas.microsoft.com/office/drawing/2014/main" id="{2EE5DC71-2F6B-BE4B-9312-9BA4D7B8E6B4}"/>
              </a:ext>
            </a:extLst>
          </p:cNvPr>
          <p:cNvSpPr/>
          <p:nvPr/>
        </p:nvSpPr>
        <p:spPr>
          <a:xfrm>
            <a:off x="6771640" y="5430520"/>
            <a:ext cx="1199515" cy="46736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迭代循环组件</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组件分类</a:t>
            </a:r>
          </a:p>
        </p:txBody>
      </p:sp>
      <p:sp>
        <p:nvSpPr>
          <p:cNvPr id="6" name="左大括号 5"/>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文本框 4"/>
          <p:cNvSpPr txBox="1"/>
          <p:nvPr/>
        </p:nvSpPr>
        <p:spPr>
          <a:xfrm>
            <a:off x="4964430" y="410654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CmpDeclClass"/>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CmpDeclMethod"/>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45580" y="3583940"/>
            <a:ext cx="504825" cy="150558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p:cNvSpPr txBox="1"/>
          <p:nvPr/>
        </p:nvSpPr>
        <p:spPr>
          <a:xfrm>
            <a:off x="7226935" y="3302635"/>
            <a:ext cx="2471420" cy="460375"/>
          </a:xfrm>
          <a:prstGeom prst="rect">
            <a:avLst/>
          </a:prstGeom>
          <a:noFill/>
        </p:spPr>
        <p:txBody>
          <a:bodyPr wrap="none" rtlCol="0">
            <a:spAutoFit/>
          </a:bodyPr>
          <a:lstStyle/>
          <a:p>
            <a:r>
              <a:rPr lang="en-US" altLang="zh-CN" sz="2400" b="1">
                <a:solidFill>
                  <a:schemeClr val="accent3">
                    <a:lumMod val="40000"/>
                    <a:lumOff val="60000"/>
                  </a:schemeClr>
                </a:solidFill>
              </a:rPr>
              <a:t>Groovy</a:t>
            </a:r>
            <a:r>
              <a:rPr lang="zh-CN" altLang="en-US" sz="2400" b="1">
                <a:solidFill>
                  <a:schemeClr val="accent3">
                    <a:lumMod val="40000"/>
                    <a:lumOff val="60000"/>
                  </a:schemeClr>
                </a:solidFill>
              </a:rPr>
              <a:t>脚本组件</a:t>
            </a:r>
          </a:p>
        </p:txBody>
      </p:sp>
      <p:sp>
        <p:nvSpPr>
          <p:cNvPr id="21" name="文本框 20"/>
          <p:cNvSpPr txBox="1"/>
          <p:nvPr/>
        </p:nvSpPr>
        <p:spPr>
          <a:xfrm>
            <a:off x="7240905" y="4905375"/>
            <a:ext cx="3013710" cy="460375"/>
          </a:xfrm>
          <a:prstGeom prst="rect">
            <a:avLst/>
          </a:prstGeom>
          <a:noFill/>
        </p:spPr>
        <p:txBody>
          <a:bodyPr wrap="none" rtlCol="0">
            <a:spAutoFit/>
          </a:bodyPr>
          <a:lstStyle/>
          <a:p>
            <a:r>
              <a:rPr lang="en-US" altLang="zh-CN" sz="2400" b="1">
                <a:solidFill>
                  <a:schemeClr val="accent3">
                    <a:lumMod val="40000"/>
                    <a:lumOff val="60000"/>
                  </a:schemeClr>
                </a:solidFill>
              </a:rPr>
              <a:t>QLExpress</a:t>
            </a:r>
            <a:r>
              <a:rPr lang="zh-CN" altLang="en-US" sz="2400" b="1">
                <a:solidFill>
                  <a:schemeClr val="accent3">
                    <a:lumMod val="40000"/>
                    <a:lumOff val="60000"/>
                  </a:schemeClr>
                </a:solidFill>
              </a:rPr>
              <a:t>脚本组件</a:t>
            </a:r>
          </a:p>
        </p:txBody>
      </p:sp>
      <p:sp>
        <p:nvSpPr>
          <p:cNvPr id="22" name="文本框 21"/>
          <p:cNvSpPr txBox="1"/>
          <p:nvPr/>
        </p:nvSpPr>
        <p:spPr>
          <a:xfrm>
            <a:off x="7226935" y="4104005"/>
            <a:ext cx="2912745" cy="460375"/>
          </a:xfrm>
          <a:prstGeom prst="rect">
            <a:avLst/>
          </a:prstGeom>
          <a:noFill/>
        </p:spPr>
        <p:txBody>
          <a:bodyPr wrap="none" rtlCol="0">
            <a:spAutoFit/>
          </a:bodyPr>
          <a:lstStyle/>
          <a:p>
            <a:r>
              <a:rPr lang="en-US" altLang="zh-CN" sz="2400" b="1">
                <a:solidFill>
                  <a:schemeClr val="accent3">
                    <a:lumMod val="40000"/>
                    <a:lumOff val="60000"/>
                  </a:schemeClr>
                </a:solidFill>
              </a:rPr>
              <a:t>Javascript</a:t>
            </a:r>
            <a:r>
              <a:rPr lang="zh-CN" altLang="en-US" sz="2400" b="1">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直接定义</a:t>
            </a:r>
          </a:p>
        </p:txBody>
      </p:sp>
      <p:sp>
        <p:nvSpPr>
          <p:cNvPr id="24" name="左大括号 23"/>
          <p:cNvSpPr/>
          <p:nvPr/>
        </p:nvSpPr>
        <p:spPr>
          <a:xfrm>
            <a:off x="4284345" y="1890395"/>
            <a:ext cx="504825" cy="237490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2704465" y="5473700"/>
            <a:ext cx="2015490" cy="460375"/>
          </a:xfrm>
          <a:prstGeom prst="rect">
            <a:avLst/>
          </a:prstGeom>
          <a:noFill/>
        </p:spPr>
        <p:txBody>
          <a:bodyPr wrap="none" rtlCol="0">
            <a:spAutoFit/>
          </a:bodyPr>
          <a:lstStyle/>
          <a:p>
            <a:r>
              <a:rPr lang="zh-CN" altLang="en-US" sz="2400" b="1">
                <a:solidFill>
                  <a:schemeClr val="accent3">
                    <a:lumMod val="40000"/>
                    <a:lumOff val="60000"/>
                  </a:schemeClr>
                </a:solidFill>
              </a:rPr>
              <a:t>动态代码创建</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3" name="矩形 1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5"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16" name="!!CmpDecl"/>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声明式组件</a:t>
            </a:r>
          </a:p>
        </p:txBody>
      </p:sp>
      <p:sp>
        <p:nvSpPr>
          <p:cNvPr id="2" name="圆角矩形 1"/>
          <p:cNvSpPr/>
          <p:nvPr/>
        </p:nvSpPr>
        <p:spPr>
          <a:xfrm>
            <a:off x="768350" y="2922270"/>
            <a:ext cx="4300220" cy="251650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77900" y="3137535"/>
            <a:ext cx="3847465" cy="1938020"/>
          </a:xfrm>
          <a:prstGeom prst="rect">
            <a:avLst/>
          </a:prstGeom>
          <a:noFill/>
        </p:spPr>
        <p:txBody>
          <a:bodyPr wrap="square" rtlCol="0">
            <a:spAutoFit/>
          </a:bodyPr>
          <a:lstStyle/>
          <a:p>
            <a:r>
              <a:rPr sz="1200">
                <a:solidFill>
                  <a:schemeClr val="accent3">
                    <a:lumMod val="40000"/>
                    <a:lumOff val="60000"/>
                  </a:schemeClr>
                </a:solidFill>
              </a:rPr>
              <a:t>@Component("a")</a:t>
            </a:r>
          </a:p>
          <a:p>
            <a:r>
              <a:rPr sz="1200">
                <a:solidFill>
                  <a:schemeClr val="accent3">
                    <a:lumMod val="40000"/>
                    <a:lumOff val="60000"/>
                  </a:schemeClr>
                </a:solidFill>
              </a:rPr>
              <a:t>@LiteflowCmpDefine(NodeTypeEnum.COMMON)</a:t>
            </a:r>
          </a:p>
          <a:p>
            <a:r>
              <a:rPr sz="1200">
                <a:solidFill>
                  <a:schemeClr val="accent3">
                    <a:lumMod val="40000"/>
                    <a:lumOff val="60000"/>
                  </a:schemeClr>
                </a:solidFill>
              </a:rPr>
              <a:t>public class ACmp{</a:t>
            </a:r>
          </a:p>
          <a:p>
            <a:endParaRPr sz="1200">
              <a:solidFill>
                <a:schemeClr val="accent3">
                  <a:lumMod val="40000"/>
                  <a:lumOff val="60000"/>
                </a:schemeClr>
              </a:solidFill>
            </a:endParaRPr>
          </a:p>
          <a:p>
            <a:r>
              <a:rPr lang="en-US" sz="1200">
                <a:solidFill>
                  <a:schemeClr val="accent3">
                    <a:lumMod val="40000"/>
                    <a:lumOff val="60000"/>
                  </a:schemeClr>
                </a:solidFill>
              </a:rPr>
              <a:t>   </a:t>
            </a:r>
            <a:r>
              <a:rPr sz="1200">
                <a:solidFill>
                  <a:schemeClr val="accent3">
                    <a:lumMod val="40000"/>
                    <a:lumOff val="60000"/>
                  </a:schemeClr>
                </a:solidFill>
              </a:rPr>
              <a:t>@LiteflowMethod(LiteFlowMethodEnum.PROCESS)</a:t>
            </a:r>
          </a:p>
          <a:p>
            <a:r>
              <a:rPr lang="en-US" sz="1200">
                <a:solidFill>
                  <a:schemeClr val="accent3">
                    <a:lumMod val="40000"/>
                    <a:lumOff val="60000"/>
                  </a:schemeClr>
                </a:solidFill>
              </a:rPr>
              <a:t>      </a:t>
            </a:r>
            <a:r>
              <a:rPr sz="1200">
                <a:solidFill>
                  <a:schemeClr val="accent3">
                    <a:lumMod val="40000"/>
                    <a:lumOff val="60000"/>
                  </a:schemeClr>
                </a:solidFill>
              </a:rPr>
              <a:t>public void process(NodeComponent bindCmp) {</a:t>
            </a:r>
          </a:p>
          <a:p>
            <a:r>
              <a:rPr lang="en-US" sz="1200">
                <a:solidFill>
                  <a:schemeClr val="accent3">
                    <a:lumMod val="40000"/>
                    <a:lumOff val="60000"/>
                  </a:schemeClr>
                </a:solidFill>
              </a:rPr>
              <a:t>         </a:t>
            </a:r>
            <a:r>
              <a:rPr sz="1200">
                <a:solidFill>
                  <a:schemeClr val="accent3">
                    <a:lumMod val="40000"/>
                    <a:lumOff val="60000"/>
                  </a:schemeClr>
                </a:solidFill>
              </a:rPr>
              <a:t>System.out.println("ACmp executed!");</a:t>
            </a:r>
          </a:p>
          <a:p>
            <a:r>
              <a:rPr lang="en-US" sz="1200">
                <a:solidFill>
                  <a:schemeClr val="accent3">
                    <a:lumMod val="40000"/>
                    <a:lumOff val="60000"/>
                  </a:schemeClr>
                </a:solidFill>
              </a:rPr>
              <a:t>      </a:t>
            </a:r>
            <a:r>
              <a:rPr sz="1200">
                <a:solidFill>
                  <a:schemeClr val="accent3">
                    <a:lumMod val="40000"/>
                    <a:lumOff val="60000"/>
                  </a:schemeClr>
                </a:solidFill>
              </a:rPr>
              <a:t>}</a:t>
            </a:r>
          </a:p>
          <a:p>
            <a:endParaRPr sz="1200">
              <a:solidFill>
                <a:schemeClr val="accent3">
                  <a:lumMod val="40000"/>
                  <a:lumOff val="60000"/>
                </a:schemeClr>
              </a:solidFill>
            </a:endParaRPr>
          </a:p>
          <a:p>
            <a:r>
              <a:rPr sz="1200">
                <a:solidFill>
                  <a:schemeClr val="accent3">
                    <a:lumMod val="40000"/>
                    <a:lumOff val="60000"/>
                  </a:schemeClr>
                </a:solidFill>
              </a:rPr>
              <a:t>}</a:t>
            </a:r>
          </a:p>
        </p:txBody>
      </p:sp>
      <p:sp>
        <p:nvSpPr>
          <p:cNvPr id="4" name="!!CmpDeclClass"/>
          <p:cNvSpPr/>
          <p:nvPr/>
        </p:nvSpPr>
        <p:spPr>
          <a:xfrm>
            <a:off x="2242820" y="2312670"/>
            <a:ext cx="134112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类声明式</a:t>
            </a:r>
          </a:p>
        </p:txBody>
      </p:sp>
      <p:sp>
        <p:nvSpPr>
          <p:cNvPr id="5" name="文本框 4"/>
          <p:cNvSpPr txBox="1"/>
          <p:nvPr/>
        </p:nvSpPr>
        <p:spPr>
          <a:xfrm>
            <a:off x="707390" y="1419860"/>
            <a:ext cx="10544810" cy="306705"/>
          </a:xfrm>
          <a:prstGeom prst="rect">
            <a:avLst/>
          </a:prstGeom>
          <a:noFill/>
        </p:spPr>
        <p:txBody>
          <a:bodyPr wrap="square" rtlCol="0">
            <a:spAutoFit/>
          </a:bodyPr>
          <a:lstStyle/>
          <a:p>
            <a:r>
              <a:rPr lang="zh-CN" altLang="en-US" sz="1400">
                <a:solidFill>
                  <a:schemeClr val="bg1"/>
                </a:solidFill>
              </a:rPr>
              <a:t>声明式组件这一特性允许你自定义的组件不继承任何类和实现任何接口，普通的类也可以依靠注解来完成LiteFlow组件的声明。</a:t>
            </a:r>
          </a:p>
        </p:txBody>
      </p:sp>
      <p:sp>
        <p:nvSpPr>
          <p:cNvPr id="6" name="圆角矩形 5"/>
          <p:cNvSpPr/>
          <p:nvPr/>
        </p:nvSpPr>
        <p:spPr>
          <a:xfrm>
            <a:off x="6503670" y="2922270"/>
            <a:ext cx="4916805" cy="251650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713220" y="3137535"/>
            <a:ext cx="4629150" cy="2091690"/>
          </a:xfrm>
          <a:prstGeom prst="rect">
            <a:avLst/>
          </a:prstGeom>
          <a:noFill/>
        </p:spPr>
        <p:txBody>
          <a:bodyPr wrap="square" rtlCol="0">
            <a:spAutoFit/>
          </a:bodyPr>
          <a:lstStyle/>
          <a:p>
            <a:r>
              <a:rPr sz="1000">
                <a:solidFill>
                  <a:schemeClr val="accent3">
                    <a:lumMod val="40000"/>
                    <a:lumOff val="60000"/>
                  </a:schemeClr>
                </a:solidFill>
              </a:rPr>
              <a:t>@LiteflowComponent</a:t>
            </a:r>
          </a:p>
          <a:p>
            <a:r>
              <a:rPr sz="1000">
                <a:solidFill>
                  <a:schemeClr val="accent3">
                    <a:lumMod val="40000"/>
                    <a:lumOff val="60000"/>
                  </a:schemeClr>
                </a:solidFill>
              </a:rPr>
              <a:t>public class CmpConfig {</a:t>
            </a:r>
          </a:p>
          <a:p>
            <a:endParaRPr sz="1000">
              <a:solidFill>
                <a:schemeClr val="accent3">
                  <a:lumMod val="40000"/>
                  <a:lumOff val="60000"/>
                </a:schemeClr>
              </a:solidFill>
            </a:endParaRPr>
          </a:p>
          <a:p>
            <a:r>
              <a:rPr sz="1000">
                <a:solidFill>
                  <a:schemeClr val="accent3">
                    <a:lumMod val="40000"/>
                    <a:lumOff val="60000"/>
                  </a:schemeClr>
                </a:solidFill>
              </a:rPr>
              <a:t>    @LiteflowMethod(value = LiteFlowMethodEnum.PROCESS, nodeId = "a")</a:t>
            </a:r>
          </a:p>
          <a:p>
            <a:r>
              <a:rPr sz="1000">
                <a:solidFill>
                  <a:schemeClr val="accent3">
                    <a:lumMod val="40000"/>
                    <a:lumOff val="60000"/>
                  </a:schemeClr>
                </a:solidFill>
              </a:rPr>
              <a:t>    public void processA(NodeComponent bindCmp) {</a:t>
            </a:r>
          </a:p>
          <a:p>
            <a:r>
              <a:rPr sz="1000">
                <a:solidFill>
                  <a:schemeClr val="accent3">
                    <a:lumMod val="40000"/>
                    <a:lumOff val="60000"/>
                  </a:schemeClr>
                </a:solidFill>
              </a:rPr>
              <a:t>        System.out.println("ACmp executed!");</a:t>
            </a:r>
          </a:p>
          <a:p>
            <a:r>
              <a:rPr sz="1000">
                <a:solidFill>
                  <a:schemeClr val="accent3">
                    <a:lumMod val="40000"/>
                    <a:lumOff val="60000"/>
                  </a:schemeClr>
                </a:solidFill>
              </a:rPr>
              <a:t>    }</a:t>
            </a:r>
          </a:p>
          <a:p>
            <a:endParaRPr sz="1000">
              <a:solidFill>
                <a:schemeClr val="accent3">
                  <a:lumMod val="40000"/>
                  <a:lumOff val="60000"/>
                </a:schemeClr>
              </a:solidFill>
            </a:endParaRPr>
          </a:p>
          <a:p>
            <a:r>
              <a:rPr sz="1000">
                <a:solidFill>
                  <a:schemeClr val="accent3">
                    <a:lumMod val="40000"/>
                    <a:lumOff val="60000"/>
                  </a:schemeClr>
                </a:solidFill>
              </a:rPr>
              <a:t>    @LiteflowMethod(value = LiteFlowMethodEnum.PROCESS, nodeId = "b")</a:t>
            </a:r>
          </a:p>
          <a:p>
            <a:r>
              <a:rPr sz="1000">
                <a:solidFill>
                  <a:schemeClr val="accent3">
                    <a:lumMod val="40000"/>
                    <a:lumOff val="60000"/>
                  </a:schemeClr>
                </a:solidFill>
              </a:rPr>
              <a:t>    public void processB(NodeComponent bindCmp) {</a:t>
            </a:r>
          </a:p>
          <a:p>
            <a:r>
              <a:rPr sz="1000">
                <a:solidFill>
                  <a:schemeClr val="accent3">
                    <a:lumMod val="40000"/>
                    <a:lumOff val="60000"/>
                  </a:schemeClr>
                </a:solidFill>
              </a:rPr>
              <a:t>        System.out.println("BCmp executed!");</a:t>
            </a:r>
          </a:p>
          <a:p>
            <a:r>
              <a:rPr sz="1000">
                <a:solidFill>
                  <a:schemeClr val="accent3">
                    <a:lumMod val="40000"/>
                    <a:lumOff val="60000"/>
                  </a:schemeClr>
                </a:solidFill>
              </a:rPr>
              <a:t>    }</a:t>
            </a:r>
          </a:p>
          <a:p>
            <a:r>
              <a:rPr lang="en-US" altLang="zh-CN" sz="1000">
                <a:solidFill>
                  <a:schemeClr val="accent3">
                    <a:lumMod val="40000"/>
                    <a:lumOff val="60000"/>
                  </a:schemeClr>
                </a:solidFill>
              </a:rPr>
              <a:t>}</a:t>
            </a:r>
          </a:p>
        </p:txBody>
      </p:sp>
      <p:sp>
        <p:nvSpPr>
          <p:cNvPr id="8" name="!!CmpDeclMethod"/>
          <p:cNvSpPr/>
          <p:nvPr/>
        </p:nvSpPr>
        <p:spPr>
          <a:xfrm>
            <a:off x="8128635" y="2312670"/>
            <a:ext cx="1666875"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方法声明式</a:t>
            </a:r>
          </a:p>
        </p:txBody>
      </p:sp>
      <p:sp>
        <p:nvSpPr>
          <p:cNvPr id="9" name="文本框 8"/>
          <p:cNvSpPr txBox="1"/>
          <p:nvPr>
            <p:custDataLst>
              <p:tags r:id="rId6"/>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声明式组件同样拥有多种类型的组件，如何定义请参考官方文档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组件分类</a:t>
            </a:r>
          </a:p>
        </p:txBody>
      </p:sp>
      <p:sp>
        <p:nvSpPr>
          <p:cNvPr id="6" name="左大括号 5"/>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10654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CmpDeclClass"/>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CmpDeclMethod"/>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45580" y="3583940"/>
            <a:ext cx="504825" cy="150558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CmpScriptGroovy"/>
          <p:cNvSpPr txBox="1"/>
          <p:nvPr/>
        </p:nvSpPr>
        <p:spPr>
          <a:xfrm>
            <a:off x="7226935" y="3302635"/>
            <a:ext cx="2471420" cy="460375"/>
          </a:xfrm>
          <a:prstGeom prst="rect">
            <a:avLst/>
          </a:prstGeom>
          <a:noFill/>
        </p:spPr>
        <p:txBody>
          <a:bodyPr wrap="none" rtlCol="0">
            <a:spAutoFit/>
          </a:bodyPr>
          <a:lstStyle/>
          <a:p>
            <a:r>
              <a:rPr lang="en-US" altLang="zh-CN" sz="2400" b="1">
                <a:solidFill>
                  <a:schemeClr val="accent3">
                    <a:lumMod val="40000"/>
                    <a:lumOff val="60000"/>
                  </a:schemeClr>
                </a:solidFill>
              </a:rPr>
              <a:t>Groovy</a:t>
            </a:r>
            <a:r>
              <a:rPr lang="zh-CN" altLang="en-US" sz="2400" b="1">
                <a:solidFill>
                  <a:schemeClr val="accent3">
                    <a:lumMod val="40000"/>
                    <a:lumOff val="60000"/>
                  </a:schemeClr>
                </a:solidFill>
              </a:rPr>
              <a:t>脚本组件</a:t>
            </a:r>
          </a:p>
        </p:txBody>
      </p:sp>
      <p:sp>
        <p:nvSpPr>
          <p:cNvPr id="21" name="!!CmpScriptQLExpress"/>
          <p:cNvSpPr txBox="1"/>
          <p:nvPr/>
        </p:nvSpPr>
        <p:spPr>
          <a:xfrm>
            <a:off x="7240905" y="4905375"/>
            <a:ext cx="3013710" cy="460375"/>
          </a:xfrm>
          <a:prstGeom prst="rect">
            <a:avLst/>
          </a:prstGeom>
          <a:noFill/>
        </p:spPr>
        <p:txBody>
          <a:bodyPr wrap="none" rtlCol="0">
            <a:spAutoFit/>
          </a:bodyPr>
          <a:lstStyle/>
          <a:p>
            <a:r>
              <a:rPr lang="en-US" altLang="zh-CN" sz="2400" b="1">
                <a:solidFill>
                  <a:schemeClr val="accent3">
                    <a:lumMod val="40000"/>
                    <a:lumOff val="60000"/>
                  </a:schemeClr>
                </a:solidFill>
              </a:rPr>
              <a:t>QLExpress</a:t>
            </a:r>
            <a:r>
              <a:rPr lang="zh-CN" altLang="en-US" sz="2400" b="1">
                <a:solidFill>
                  <a:schemeClr val="accent3">
                    <a:lumMod val="40000"/>
                    <a:lumOff val="60000"/>
                  </a:schemeClr>
                </a:solidFill>
              </a:rPr>
              <a:t>脚本组件</a:t>
            </a:r>
          </a:p>
        </p:txBody>
      </p:sp>
      <p:sp>
        <p:nvSpPr>
          <p:cNvPr id="22" name="!!CmpScriptJavascript"/>
          <p:cNvSpPr txBox="1"/>
          <p:nvPr/>
        </p:nvSpPr>
        <p:spPr>
          <a:xfrm>
            <a:off x="7226935" y="4104005"/>
            <a:ext cx="2912745" cy="460375"/>
          </a:xfrm>
          <a:prstGeom prst="rect">
            <a:avLst/>
          </a:prstGeom>
          <a:noFill/>
        </p:spPr>
        <p:txBody>
          <a:bodyPr wrap="none" rtlCol="0">
            <a:spAutoFit/>
          </a:bodyPr>
          <a:lstStyle/>
          <a:p>
            <a:r>
              <a:rPr lang="en-US" altLang="zh-CN" sz="2400" b="1">
                <a:solidFill>
                  <a:schemeClr val="accent3">
                    <a:lumMod val="40000"/>
                    <a:lumOff val="60000"/>
                  </a:schemeClr>
                </a:solidFill>
              </a:rPr>
              <a:t>Javascript</a:t>
            </a:r>
            <a:r>
              <a:rPr lang="zh-CN" altLang="en-US" sz="2400" b="1">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直接定义</a:t>
            </a:r>
          </a:p>
        </p:txBody>
      </p:sp>
      <p:sp>
        <p:nvSpPr>
          <p:cNvPr id="24" name="左大括号 23"/>
          <p:cNvSpPr/>
          <p:nvPr/>
        </p:nvSpPr>
        <p:spPr>
          <a:xfrm>
            <a:off x="4284345" y="1890395"/>
            <a:ext cx="504825" cy="237490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文本框 24"/>
          <p:cNvSpPr txBox="1"/>
          <p:nvPr/>
        </p:nvSpPr>
        <p:spPr>
          <a:xfrm>
            <a:off x="2704465" y="5473700"/>
            <a:ext cx="2015490" cy="460375"/>
          </a:xfrm>
          <a:prstGeom prst="rect">
            <a:avLst/>
          </a:prstGeom>
          <a:noFill/>
        </p:spPr>
        <p:txBody>
          <a:bodyPr wrap="none" rtlCol="0">
            <a:spAutoFit/>
          </a:bodyPr>
          <a:lstStyle/>
          <a:p>
            <a:r>
              <a:rPr lang="zh-CN" altLang="en-US" sz="2400" b="1">
                <a:solidFill>
                  <a:schemeClr val="accent3">
                    <a:lumMod val="40000"/>
                    <a:lumOff val="60000"/>
                  </a:schemeClr>
                </a:solidFill>
              </a:rPr>
              <a:t>动态代码创建</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4" name="文本框 13"/>
          <p:cNvSpPr txBox="1"/>
          <p:nvPr/>
        </p:nvSpPr>
        <p:spPr>
          <a:xfrm>
            <a:off x="768350" y="1427480"/>
            <a:ext cx="10859770"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支持用脚本定义组件，支持</a:t>
            </a:r>
            <a:r>
              <a:rPr lang="en-US" altLang="zh-CN">
                <a:solidFill>
                  <a:schemeClr val="bg1"/>
                </a:solidFill>
              </a:rPr>
              <a:t>Groovy</a:t>
            </a:r>
            <a:r>
              <a:rPr lang="zh-CN" altLang="en-US">
                <a:solidFill>
                  <a:schemeClr val="bg1"/>
                </a:solidFill>
              </a:rPr>
              <a:t>、</a:t>
            </a:r>
            <a:r>
              <a:rPr lang="en-US" altLang="zh-CN">
                <a:solidFill>
                  <a:schemeClr val="bg1"/>
                </a:solidFill>
              </a:rPr>
              <a:t>Javascript</a:t>
            </a:r>
            <a:r>
              <a:rPr lang="zh-CN" altLang="en-US">
                <a:solidFill>
                  <a:schemeClr val="bg1"/>
                </a:solidFill>
              </a:rPr>
              <a:t>、</a:t>
            </a:r>
            <a:r>
              <a:rPr lang="en-US" altLang="zh-CN">
                <a:solidFill>
                  <a:schemeClr val="bg1"/>
                </a:solidFill>
              </a:rPr>
              <a:t>QLExpress</a:t>
            </a:r>
            <a:r>
              <a:rPr lang="zh-CN" altLang="en-US">
                <a:solidFill>
                  <a:schemeClr val="bg1"/>
                </a:solidFill>
              </a:rPr>
              <a:t>三种脚本语言。</a:t>
            </a:r>
          </a:p>
          <a:p>
            <a:r>
              <a:rPr lang="zh-CN" altLang="en-US">
                <a:solidFill>
                  <a:schemeClr val="bg1"/>
                </a:solidFill>
              </a:rPr>
              <a:t>利用脚本组件能让你的逻辑都能即时更新，来完成更为灵活的编排。</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5" name="!!a1"/>
          <p:cNvSpPr/>
          <p:nvPr/>
        </p:nvSpPr>
        <p:spPr>
          <a:xfrm>
            <a:off x="2771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2"/>
          <p:cNvSpPr/>
          <p:nvPr/>
        </p:nvSpPr>
        <p:spPr>
          <a:xfrm>
            <a:off x="2858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用</a:t>
            </a:r>
            <a:r>
              <a:rPr lang="en-US" altLang="zh-CN" b="1">
                <a:latin typeface="Arial Bold" panose="020B0604020202020204" charset="0"/>
                <a:cs typeface="Arial Bold" panose="020B0604020202020204" charset="0"/>
              </a:rPr>
              <a:t>Groovy</a:t>
            </a:r>
            <a:r>
              <a:rPr lang="zh-CN" altLang="en-US" b="1">
                <a:latin typeface="Arial Bold" panose="020B0604020202020204" charset="0"/>
                <a:cs typeface="Arial Bold" panose="020B0604020202020204" charset="0"/>
              </a:rPr>
              <a:t>定义脚本，非常接近</a:t>
            </a:r>
            <a:r>
              <a:rPr lang="en-US" altLang="zh-CN" b="1">
                <a:latin typeface="Arial Bold" panose="020B0604020202020204" charset="0"/>
                <a:cs typeface="Arial Bold" panose="020B0604020202020204" charset="0"/>
              </a:rPr>
              <a:t>Java</a:t>
            </a:r>
            <a:r>
              <a:rPr lang="zh-CN" altLang="en-US" b="1">
                <a:latin typeface="Arial Bold" panose="020B0604020202020204" charset="0"/>
                <a:cs typeface="Arial Bold" panose="020B0604020202020204" charset="0"/>
              </a:rPr>
              <a:t>的脚本语言</a:t>
            </a:r>
          </a:p>
        </p:txBody>
      </p:sp>
      <p:pic>
        <p:nvPicPr>
          <p:cNvPr id="8" name="!!a3"/>
          <p:cNvPicPr>
            <a:picLocks noChangeAspect="1"/>
          </p:cNvPicPr>
          <p:nvPr/>
        </p:nvPicPr>
        <p:blipFill>
          <a:blip r:embed="rId9"/>
          <a:stretch>
            <a:fillRect/>
          </a:stretch>
        </p:blipFill>
        <p:spPr>
          <a:xfrm>
            <a:off x="4013200" y="3116580"/>
            <a:ext cx="3338195" cy="2759075"/>
          </a:xfrm>
          <a:prstGeom prst="rect">
            <a:avLst/>
          </a:prstGeom>
        </p:spPr>
      </p:pic>
      <p:sp>
        <p:nvSpPr>
          <p:cNvPr id="9" name="!!b1"/>
          <p:cNvSpPr/>
          <p:nvPr/>
        </p:nvSpPr>
        <p:spPr>
          <a:xfrm>
            <a:off x="12677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2"/>
          <p:cNvSpPr/>
          <p:nvPr/>
        </p:nvSpPr>
        <p:spPr>
          <a:xfrm>
            <a:off x="12764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Arial Bold" panose="020B0604020202020204" charset="0"/>
                <a:cs typeface="Arial Bold" panose="020B0604020202020204" charset="0"/>
              </a:rPr>
              <a:t>Javascript</a:t>
            </a:r>
            <a:r>
              <a:rPr lang="zh-CN" altLang="en-US" b="1">
                <a:latin typeface="Arial Bold" panose="020B0604020202020204" charset="0"/>
                <a:cs typeface="Arial Bold" panose="020B0604020202020204" charset="0"/>
              </a:rPr>
              <a:t>定义脚本，是不是很新奇？</a:t>
            </a:r>
          </a:p>
        </p:txBody>
      </p:sp>
      <p:pic>
        <p:nvPicPr>
          <p:cNvPr id="13" name="!!b3"/>
          <p:cNvPicPr>
            <a:picLocks noChangeAspect="1"/>
          </p:cNvPicPr>
          <p:nvPr/>
        </p:nvPicPr>
        <p:blipFill>
          <a:blip r:embed="rId10"/>
          <a:stretch>
            <a:fillRect/>
          </a:stretch>
        </p:blipFill>
        <p:spPr>
          <a:xfrm>
            <a:off x="14033500" y="3116580"/>
            <a:ext cx="3368040" cy="275971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4" name="文本框 13"/>
          <p:cNvSpPr txBox="1"/>
          <p:nvPr/>
        </p:nvSpPr>
        <p:spPr>
          <a:xfrm>
            <a:off x="768350" y="1427480"/>
            <a:ext cx="10859770"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支持用脚本定义组件，支持</a:t>
            </a:r>
            <a:r>
              <a:rPr lang="en-US" altLang="zh-CN">
                <a:solidFill>
                  <a:schemeClr val="bg1"/>
                </a:solidFill>
              </a:rPr>
              <a:t>Groovy</a:t>
            </a:r>
            <a:r>
              <a:rPr lang="zh-CN" altLang="en-US">
                <a:solidFill>
                  <a:schemeClr val="bg1"/>
                </a:solidFill>
              </a:rPr>
              <a:t>、</a:t>
            </a:r>
            <a:r>
              <a:rPr lang="en-US" altLang="zh-CN">
                <a:solidFill>
                  <a:schemeClr val="bg1"/>
                </a:solidFill>
              </a:rPr>
              <a:t>Javascript</a:t>
            </a:r>
            <a:r>
              <a:rPr lang="zh-CN" altLang="en-US">
                <a:solidFill>
                  <a:schemeClr val="bg1"/>
                </a:solidFill>
              </a:rPr>
              <a:t>、</a:t>
            </a:r>
            <a:r>
              <a:rPr lang="en-US" altLang="zh-CN">
                <a:solidFill>
                  <a:schemeClr val="bg1"/>
                </a:solidFill>
              </a:rPr>
              <a:t>QLExpress</a:t>
            </a:r>
            <a:r>
              <a:rPr lang="zh-CN" altLang="en-US">
                <a:solidFill>
                  <a:schemeClr val="bg1"/>
                </a:solidFill>
              </a:rPr>
              <a:t>三种脚本语言。</a:t>
            </a:r>
          </a:p>
          <a:p>
            <a:r>
              <a:rPr lang="zh-CN" altLang="en-US">
                <a:solidFill>
                  <a:schemeClr val="bg1"/>
                </a:solidFill>
              </a:rPr>
              <a:t>利用脚本组件能让你的逻辑都能即时更新，来完成更为灵活的编排。</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5" name="!!a1"/>
          <p:cNvSpPr/>
          <p:nvPr/>
        </p:nvSpPr>
        <p:spPr>
          <a:xfrm>
            <a:off x="-649922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2"/>
          <p:cNvSpPr/>
          <p:nvPr/>
        </p:nvSpPr>
        <p:spPr>
          <a:xfrm>
            <a:off x="-641223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用</a:t>
            </a:r>
            <a:r>
              <a:rPr lang="en-US" altLang="zh-CN" b="1">
                <a:latin typeface="Arial Bold" panose="020B0604020202020204" charset="0"/>
                <a:cs typeface="Arial Bold" panose="020B0604020202020204" charset="0"/>
              </a:rPr>
              <a:t>Groovy</a:t>
            </a:r>
            <a:r>
              <a:rPr lang="zh-CN" altLang="en-US" b="1">
                <a:latin typeface="Arial Bold" panose="020B0604020202020204" charset="0"/>
                <a:cs typeface="Arial Bold" panose="020B0604020202020204" charset="0"/>
              </a:rPr>
              <a:t>定义脚本，非常接近</a:t>
            </a:r>
            <a:r>
              <a:rPr lang="en-US" altLang="zh-CN" b="1">
                <a:latin typeface="Arial Bold" panose="020B0604020202020204" charset="0"/>
                <a:cs typeface="Arial Bold" panose="020B0604020202020204" charset="0"/>
              </a:rPr>
              <a:t>Java</a:t>
            </a:r>
            <a:r>
              <a:rPr lang="zh-CN" altLang="en-US" b="1">
                <a:latin typeface="Arial Bold" panose="020B0604020202020204" charset="0"/>
                <a:cs typeface="Arial Bold" panose="020B0604020202020204" charset="0"/>
              </a:rPr>
              <a:t>的脚本语言</a:t>
            </a:r>
          </a:p>
        </p:txBody>
      </p:sp>
      <p:pic>
        <p:nvPicPr>
          <p:cNvPr id="8" name="!!a3"/>
          <p:cNvPicPr>
            <a:picLocks noChangeAspect="1"/>
          </p:cNvPicPr>
          <p:nvPr/>
        </p:nvPicPr>
        <p:blipFill>
          <a:blip r:embed="rId9"/>
          <a:stretch>
            <a:fillRect/>
          </a:stretch>
        </p:blipFill>
        <p:spPr>
          <a:xfrm>
            <a:off x="-5257800" y="3116580"/>
            <a:ext cx="3338195" cy="2759075"/>
          </a:xfrm>
          <a:prstGeom prst="rect">
            <a:avLst/>
          </a:prstGeom>
        </p:spPr>
      </p:pic>
      <p:sp>
        <p:nvSpPr>
          <p:cNvPr id="9" name="!!b1"/>
          <p:cNvSpPr/>
          <p:nvPr/>
        </p:nvSpPr>
        <p:spPr>
          <a:xfrm>
            <a:off x="2771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2"/>
          <p:cNvSpPr/>
          <p:nvPr/>
        </p:nvSpPr>
        <p:spPr>
          <a:xfrm>
            <a:off x="2858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Arial Bold" panose="020B0604020202020204" charset="0"/>
                <a:cs typeface="Arial Bold" panose="020B0604020202020204" charset="0"/>
              </a:rPr>
              <a:t>Javascript</a:t>
            </a:r>
            <a:r>
              <a:rPr lang="zh-CN" altLang="en-US" b="1">
                <a:latin typeface="Arial Bold" panose="020B0604020202020204" charset="0"/>
                <a:cs typeface="Arial Bold" panose="020B0604020202020204" charset="0"/>
              </a:rPr>
              <a:t>定义脚本，是不是很新奇？</a:t>
            </a:r>
          </a:p>
        </p:txBody>
      </p:sp>
      <p:pic>
        <p:nvPicPr>
          <p:cNvPr id="13" name="!!b3"/>
          <p:cNvPicPr>
            <a:picLocks noChangeAspect="1"/>
          </p:cNvPicPr>
          <p:nvPr/>
        </p:nvPicPr>
        <p:blipFill>
          <a:blip r:embed="rId10"/>
          <a:stretch>
            <a:fillRect/>
          </a:stretch>
        </p:blipFill>
        <p:spPr>
          <a:xfrm>
            <a:off x="4127500" y="3116580"/>
            <a:ext cx="3368040" cy="2759710"/>
          </a:xfrm>
          <a:prstGeom prst="rect">
            <a:avLst/>
          </a:prstGeom>
        </p:spPr>
      </p:pic>
      <p:sp>
        <p:nvSpPr>
          <p:cNvPr id="6" name="!!c1"/>
          <p:cNvSpPr/>
          <p:nvPr/>
        </p:nvSpPr>
        <p:spPr>
          <a:xfrm>
            <a:off x="12550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c2"/>
          <p:cNvSpPr/>
          <p:nvPr/>
        </p:nvSpPr>
        <p:spPr>
          <a:xfrm>
            <a:off x="12637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一个</a:t>
            </a:r>
            <a:r>
              <a:rPr lang="en-US" altLang="zh-CN" b="1">
                <a:latin typeface="Arial Bold" panose="020B0604020202020204" charset="0"/>
                <a:cs typeface="Arial Bold" panose="020B0604020202020204" charset="0"/>
              </a:rPr>
              <a:t>@ScriptBean</a:t>
            </a:r>
            <a:r>
              <a:rPr lang="zh-CN" altLang="en-US" b="1">
                <a:latin typeface="Arial Bold" panose="020B0604020202020204" charset="0"/>
                <a:cs typeface="Arial Bold" panose="020B0604020202020204" charset="0"/>
              </a:rPr>
              <a:t>，打通脚本和</a:t>
            </a:r>
            <a:r>
              <a:rPr lang="en-US" altLang="zh-CN" b="1">
                <a:latin typeface="Arial Bold" panose="020B0604020202020204" charset="0"/>
                <a:cs typeface="Arial Bold" panose="020B0604020202020204" charset="0"/>
              </a:rPr>
              <a:t>Java</a:t>
            </a:r>
            <a:r>
              <a:rPr lang="zh-CN" altLang="en-US" b="1">
                <a:latin typeface="Arial Bold" panose="020B0604020202020204" charset="0"/>
                <a:cs typeface="Arial Bold" panose="020B0604020202020204" charset="0"/>
              </a:rPr>
              <a:t>之间所有的屏障</a:t>
            </a:r>
          </a:p>
        </p:txBody>
      </p:sp>
      <p:sp>
        <p:nvSpPr>
          <p:cNvPr id="16" name="!!c3"/>
          <p:cNvSpPr txBox="1"/>
          <p:nvPr/>
        </p:nvSpPr>
        <p:spPr>
          <a:xfrm>
            <a:off x="12915265" y="3399790"/>
            <a:ext cx="5144770" cy="2030095"/>
          </a:xfrm>
          <a:prstGeom prst="rect">
            <a:avLst/>
          </a:prstGeom>
          <a:noFill/>
        </p:spPr>
        <p:txBody>
          <a:bodyPr wrap="square" rtlCol="0">
            <a:spAutoFit/>
          </a:bodyPr>
          <a:lstStyle/>
          <a:p>
            <a:r>
              <a:rPr lang="zh-CN" altLang="en-US">
                <a:solidFill>
                  <a:schemeClr val="accent3">
                    <a:lumMod val="40000"/>
                    <a:lumOff val="60000"/>
                  </a:schemeClr>
                </a:solidFill>
              </a:rPr>
              <a:t>如果你在</a:t>
            </a:r>
            <a:r>
              <a:rPr lang="en-US" altLang="zh-CN">
                <a:solidFill>
                  <a:schemeClr val="accent3">
                    <a:lumMod val="40000"/>
                    <a:lumOff val="60000"/>
                  </a:schemeClr>
                </a:solidFill>
              </a:rPr>
              <a:t>Spring/Springboot</a:t>
            </a:r>
            <a:r>
              <a:rPr lang="zh-CN" altLang="en-US">
                <a:solidFill>
                  <a:schemeClr val="accent3">
                    <a:lumMod val="40000"/>
                    <a:lumOff val="60000"/>
                  </a:schemeClr>
                </a:solidFill>
              </a:rPr>
              <a:t>体系中，只要在任何</a:t>
            </a:r>
            <a:r>
              <a:rPr lang="en-US" altLang="zh-CN">
                <a:solidFill>
                  <a:schemeClr val="accent3">
                    <a:lumMod val="40000"/>
                    <a:lumOff val="60000"/>
                  </a:schemeClr>
                </a:solidFill>
              </a:rPr>
              <a:t>Spring</a:t>
            </a:r>
            <a:r>
              <a:rPr lang="zh-CN" altLang="en-US">
                <a:solidFill>
                  <a:schemeClr val="accent3">
                    <a:lumMod val="40000"/>
                    <a:lumOff val="60000"/>
                  </a:schemeClr>
                </a:solidFill>
              </a:rPr>
              <a:t>注入的</a:t>
            </a:r>
            <a:r>
              <a:rPr lang="en-US" altLang="zh-CN">
                <a:solidFill>
                  <a:schemeClr val="accent3">
                    <a:lumMod val="40000"/>
                    <a:lumOff val="60000"/>
                  </a:schemeClr>
                </a:solidFill>
              </a:rPr>
              <a:t>Bean</a:t>
            </a:r>
            <a:r>
              <a:rPr lang="zh-CN" altLang="en-US">
                <a:solidFill>
                  <a:schemeClr val="accent3">
                    <a:lumMod val="40000"/>
                    <a:lumOff val="60000"/>
                  </a:schemeClr>
                </a:solidFill>
              </a:rPr>
              <a:t>上标注</a:t>
            </a:r>
            <a:r>
              <a:rPr lang="en-US" altLang="zh-CN">
                <a:solidFill>
                  <a:schemeClr val="accent3">
                    <a:lumMod val="40000"/>
                    <a:lumOff val="60000"/>
                  </a:schemeClr>
                </a:solidFill>
              </a:rPr>
              <a:t>@ScriptBean</a:t>
            </a:r>
            <a:r>
              <a:rPr lang="zh-CN" altLang="en-US">
                <a:solidFill>
                  <a:schemeClr val="accent3">
                    <a:lumMod val="40000"/>
                    <a:lumOff val="60000"/>
                  </a:schemeClr>
                </a:solidFill>
              </a:rPr>
              <a:t>，那么在脚本中都可以取到。</a:t>
            </a:r>
          </a:p>
          <a:p>
            <a:endParaRPr lang="zh-CN" altLang="en-US">
              <a:solidFill>
                <a:schemeClr val="accent3">
                  <a:lumMod val="40000"/>
                  <a:lumOff val="60000"/>
                </a:schemeClr>
              </a:solidFill>
            </a:endParaRPr>
          </a:p>
          <a:p>
            <a:r>
              <a:rPr lang="zh-CN" altLang="en-US">
                <a:solidFill>
                  <a:schemeClr val="accent3">
                    <a:lumMod val="40000"/>
                    <a:lumOff val="60000"/>
                  </a:schemeClr>
                </a:solidFill>
              </a:rPr>
              <a:t>利用此功能，你甚至能够在脚本中查询数据库，或者在脚本中去调用</a:t>
            </a:r>
            <a:r>
              <a:rPr lang="en-US" altLang="zh-CN">
                <a:solidFill>
                  <a:schemeClr val="accent3">
                    <a:lumMod val="40000"/>
                    <a:lumOff val="60000"/>
                  </a:schemeClr>
                </a:solidFill>
              </a:rPr>
              <a:t>RPC</a:t>
            </a:r>
            <a:r>
              <a:rPr lang="zh-CN" altLang="en-US">
                <a:solidFill>
                  <a:schemeClr val="accent3">
                    <a:lumMod val="40000"/>
                    <a:lumOff val="60000"/>
                  </a:schemeClr>
                </a:solidFill>
              </a:rPr>
              <a:t>远程服务。一切看你的想象力了。</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Script"/>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脚本组件</a:t>
            </a:r>
          </a:p>
        </p:txBody>
      </p:sp>
      <p:sp>
        <p:nvSpPr>
          <p:cNvPr id="14" name="文本框 13"/>
          <p:cNvSpPr txBox="1"/>
          <p:nvPr/>
        </p:nvSpPr>
        <p:spPr>
          <a:xfrm>
            <a:off x="768350" y="1437005"/>
            <a:ext cx="10859770"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支持用脚本定义组件，支持</a:t>
            </a:r>
            <a:r>
              <a:rPr lang="en-US" altLang="zh-CN">
                <a:solidFill>
                  <a:schemeClr val="bg1"/>
                </a:solidFill>
              </a:rPr>
              <a:t>Groovy</a:t>
            </a:r>
            <a:r>
              <a:rPr lang="zh-CN" altLang="en-US">
                <a:solidFill>
                  <a:schemeClr val="bg1"/>
                </a:solidFill>
              </a:rPr>
              <a:t>、</a:t>
            </a:r>
            <a:r>
              <a:rPr lang="en-US" altLang="zh-CN">
                <a:solidFill>
                  <a:schemeClr val="bg1"/>
                </a:solidFill>
              </a:rPr>
              <a:t>Javascript</a:t>
            </a:r>
            <a:r>
              <a:rPr lang="zh-CN" altLang="en-US">
                <a:solidFill>
                  <a:schemeClr val="bg1"/>
                </a:solidFill>
              </a:rPr>
              <a:t>、</a:t>
            </a:r>
            <a:r>
              <a:rPr lang="en-US" altLang="zh-CN">
                <a:solidFill>
                  <a:schemeClr val="bg1"/>
                </a:solidFill>
              </a:rPr>
              <a:t>QLExpress</a:t>
            </a:r>
            <a:r>
              <a:rPr lang="zh-CN" altLang="en-US">
                <a:solidFill>
                  <a:schemeClr val="bg1"/>
                </a:solidFill>
              </a:rPr>
              <a:t>三种脚本语言。</a:t>
            </a:r>
          </a:p>
          <a:p>
            <a:r>
              <a:rPr lang="zh-CN" altLang="en-US">
                <a:solidFill>
                  <a:schemeClr val="bg1"/>
                </a:solidFill>
              </a:rPr>
              <a:t>利用脚本组件能让你的逻辑都能即时更新，来完成更为灵活的编排。</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关于脚本的详细说明请参照官方文档</a:t>
            </a:r>
          </a:p>
        </p:txBody>
      </p:sp>
      <p:sp>
        <p:nvSpPr>
          <p:cNvPr id="9" name="!!b1"/>
          <p:cNvSpPr/>
          <p:nvPr/>
        </p:nvSpPr>
        <p:spPr>
          <a:xfrm>
            <a:off x="-637222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b2"/>
          <p:cNvSpPr/>
          <p:nvPr/>
        </p:nvSpPr>
        <p:spPr>
          <a:xfrm>
            <a:off x="-628523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Arial Bold" panose="020B0604020202020204" charset="0"/>
                <a:cs typeface="Arial Bold" panose="020B0604020202020204" charset="0"/>
              </a:rPr>
              <a:t>Javascript</a:t>
            </a:r>
            <a:r>
              <a:rPr lang="zh-CN" altLang="en-US" b="1">
                <a:latin typeface="Arial Bold" panose="020B0604020202020204" charset="0"/>
                <a:cs typeface="Arial Bold" panose="020B0604020202020204" charset="0"/>
              </a:rPr>
              <a:t>定义脚本，是不是很新奇？</a:t>
            </a:r>
          </a:p>
        </p:txBody>
      </p:sp>
      <p:pic>
        <p:nvPicPr>
          <p:cNvPr id="13" name="!!b3"/>
          <p:cNvPicPr>
            <a:picLocks noChangeAspect="1"/>
          </p:cNvPicPr>
          <p:nvPr/>
        </p:nvPicPr>
        <p:blipFill>
          <a:blip r:embed="rId9"/>
          <a:stretch>
            <a:fillRect/>
          </a:stretch>
        </p:blipFill>
        <p:spPr>
          <a:xfrm>
            <a:off x="-5016500" y="3116580"/>
            <a:ext cx="3368040" cy="2759710"/>
          </a:xfrm>
          <a:prstGeom prst="rect">
            <a:avLst/>
          </a:prstGeom>
        </p:spPr>
      </p:pic>
      <p:sp>
        <p:nvSpPr>
          <p:cNvPr id="6" name="!!c1"/>
          <p:cNvSpPr/>
          <p:nvPr/>
        </p:nvSpPr>
        <p:spPr>
          <a:xfrm>
            <a:off x="2771775" y="3032125"/>
            <a:ext cx="5873115" cy="297624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c2"/>
          <p:cNvSpPr/>
          <p:nvPr/>
        </p:nvSpPr>
        <p:spPr>
          <a:xfrm>
            <a:off x="2858770" y="2395855"/>
            <a:ext cx="5699760" cy="396875"/>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Arial Bold" panose="020B0604020202020204" charset="0"/>
                <a:cs typeface="Arial Bold" panose="020B0604020202020204" charset="0"/>
              </a:rPr>
              <a:t>一个</a:t>
            </a:r>
            <a:r>
              <a:rPr lang="en-US" altLang="zh-CN" b="1">
                <a:latin typeface="Arial Bold" panose="020B0604020202020204" charset="0"/>
                <a:cs typeface="Arial Bold" panose="020B0604020202020204" charset="0"/>
              </a:rPr>
              <a:t>@ScriptBean</a:t>
            </a:r>
            <a:r>
              <a:rPr lang="zh-CN" altLang="en-US" b="1">
                <a:latin typeface="Arial Bold" panose="020B0604020202020204" charset="0"/>
                <a:cs typeface="Arial Bold" panose="020B0604020202020204" charset="0"/>
              </a:rPr>
              <a:t>，打通脚本和</a:t>
            </a:r>
            <a:r>
              <a:rPr lang="en-US" altLang="zh-CN" b="1">
                <a:latin typeface="Arial Bold" panose="020B0604020202020204" charset="0"/>
                <a:cs typeface="Arial Bold" panose="020B0604020202020204" charset="0"/>
              </a:rPr>
              <a:t>Java</a:t>
            </a:r>
            <a:r>
              <a:rPr lang="zh-CN" altLang="en-US" b="1">
                <a:latin typeface="Arial Bold" panose="020B0604020202020204" charset="0"/>
                <a:cs typeface="Arial Bold" panose="020B0604020202020204" charset="0"/>
              </a:rPr>
              <a:t>之间所有的屏障</a:t>
            </a:r>
          </a:p>
        </p:txBody>
      </p:sp>
      <p:sp>
        <p:nvSpPr>
          <p:cNvPr id="16" name="!!c3"/>
          <p:cNvSpPr txBox="1"/>
          <p:nvPr/>
        </p:nvSpPr>
        <p:spPr>
          <a:xfrm>
            <a:off x="3136265" y="3399790"/>
            <a:ext cx="5144770" cy="2030095"/>
          </a:xfrm>
          <a:prstGeom prst="rect">
            <a:avLst/>
          </a:prstGeom>
          <a:noFill/>
        </p:spPr>
        <p:txBody>
          <a:bodyPr wrap="square" rtlCol="0">
            <a:spAutoFit/>
          </a:bodyPr>
          <a:lstStyle/>
          <a:p>
            <a:r>
              <a:rPr lang="zh-CN" altLang="en-US">
                <a:solidFill>
                  <a:schemeClr val="accent3">
                    <a:lumMod val="40000"/>
                    <a:lumOff val="60000"/>
                  </a:schemeClr>
                </a:solidFill>
              </a:rPr>
              <a:t>如果你在</a:t>
            </a:r>
            <a:r>
              <a:rPr lang="en-US" altLang="zh-CN">
                <a:solidFill>
                  <a:schemeClr val="accent3">
                    <a:lumMod val="40000"/>
                    <a:lumOff val="60000"/>
                  </a:schemeClr>
                </a:solidFill>
              </a:rPr>
              <a:t>Spring/Springboot</a:t>
            </a:r>
            <a:r>
              <a:rPr lang="zh-CN" altLang="en-US">
                <a:solidFill>
                  <a:schemeClr val="accent3">
                    <a:lumMod val="40000"/>
                    <a:lumOff val="60000"/>
                  </a:schemeClr>
                </a:solidFill>
              </a:rPr>
              <a:t>体系中，只要在任何</a:t>
            </a:r>
            <a:r>
              <a:rPr lang="en-US" altLang="zh-CN">
                <a:solidFill>
                  <a:schemeClr val="accent3">
                    <a:lumMod val="40000"/>
                    <a:lumOff val="60000"/>
                  </a:schemeClr>
                </a:solidFill>
              </a:rPr>
              <a:t>Spring</a:t>
            </a:r>
            <a:r>
              <a:rPr lang="zh-CN" altLang="en-US">
                <a:solidFill>
                  <a:schemeClr val="accent3">
                    <a:lumMod val="40000"/>
                    <a:lumOff val="60000"/>
                  </a:schemeClr>
                </a:solidFill>
              </a:rPr>
              <a:t>注入的</a:t>
            </a:r>
            <a:r>
              <a:rPr lang="en-US" altLang="zh-CN">
                <a:solidFill>
                  <a:schemeClr val="accent3">
                    <a:lumMod val="40000"/>
                    <a:lumOff val="60000"/>
                  </a:schemeClr>
                </a:solidFill>
              </a:rPr>
              <a:t>Bean</a:t>
            </a:r>
            <a:r>
              <a:rPr lang="zh-CN" altLang="en-US">
                <a:solidFill>
                  <a:schemeClr val="accent3">
                    <a:lumMod val="40000"/>
                    <a:lumOff val="60000"/>
                  </a:schemeClr>
                </a:solidFill>
              </a:rPr>
              <a:t>上标注</a:t>
            </a:r>
            <a:r>
              <a:rPr lang="en-US" altLang="zh-CN">
                <a:solidFill>
                  <a:schemeClr val="accent3">
                    <a:lumMod val="40000"/>
                    <a:lumOff val="60000"/>
                  </a:schemeClr>
                </a:solidFill>
              </a:rPr>
              <a:t>@ScriptBean</a:t>
            </a:r>
            <a:r>
              <a:rPr lang="zh-CN" altLang="en-US">
                <a:solidFill>
                  <a:schemeClr val="accent3">
                    <a:lumMod val="40000"/>
                    <a:lumOff val="60000"/>
                  </a:schemeClr>
                </a:solidFill>
              </a:rPr>
              <a:t>，那么在脚本中都可以取到。</a:t>
            </a:r>
          </a:p>
          <a:p>
            <a:endParaRPr lang="zh-CN" altLang="en-US">
              <a:solidFill>
                <a:schemeClr val="accent3">
                  <a:lumMod val="40000"/>
                  <a:lumOff val="60000"/>
                </a:schemeClr>
              </a:solidFill>
            </a:endParaRPr>
          </a:p>
          <a:p>
            <a:r>
              <a:rPr lang="zh-CN" altLang="en-US">
                <a:solidFill>
                  <a:schemeClr val="accent3">
                    <a:lumMod val="40000"/>
                    <a:lumOff val="60000"/>
                  </a:schemeClr>
                </a:solidFill>
              </a:rPr>
              <a:t>利用此功能，你甚至能够在脚本中查询数据库，或者在脚本中去调用</a:t>
            </a:r>
            <a:r>
              <a:rPr lang="en-US" altLang="zh-CN">
                <a:solidFill>
                  <a:schemeClr val="accent3">
                    <a:lumMod val="40000"/>
                    <a:lumOff val="60000"/>
                  </a:schemeClr>
                </a:solidFill>
              </a:rPr>
              <a:t>RPC</a:t>
            </a:r>
            <a:r>
              <a:rPr lang="zh-CN" altLang="en-US">
                <a:solidFill>
                  <a:schemeClr val="accent3">
                    <a:lumMod val="40000"/>
                    <a:lumOff val="60000"/>
                  </a:schemeClr>
                </a:solidFill>
              </a:rPr>
              <a:t>远程服务。一切看你的想象力了。</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介绍</a:t>
            </a:r>
            <a:endParaRPr lang="en-US" altLang="zh-CN" sz="2400" dirty="0">
              <a:solidFill>
                <a:schemeClr val="bg1"/>
              </a:solidFill>
              <a:latin typeface="+mj-lt"/>
              <a:ea typeface="+mj-ea"/>
              <a:cs typeface="+mj-cs"/>
            </a:endParaRP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不适用于哪些场景</a:t>
            </a:r>
          </a:p>
        </p:txBody>
      </p:sp>
      <p:sp>
        <p:nvSpPr>
          <p:cNvPr id="24" name="矩形: 圆角 23"/>
          <p:cNvSpPr/>
          <p:nvPr>
            <p:custDataLst>
              <p:tags r:id="rId6"/>
            </p:custDataLst>
          </p:nvPr>
        </p:nvSpPr>
        <p:spPr>
          <a:xfrm>
            <a:off x="1356702" y="2805447"/>
            <a:ext cx="690750" cy="675666"/>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bg1"/>
                </a:solidFill>
              </a:rPr>
              <a:t>01</a:t>
            </a:r>
            <a:endParaRPr lang="zh-CN" altLang="en-US" sz="2400" b="1" dirty="0">
              <a:solidFill>
                <a:schemeClr val="bg1"/>
              </a:solidFill>
            </a:endParaRPr>
          </a:p>
        </p:txBody>
      </p:sp>
      <p:sp>
        <p:nvSpPr>
          <p:cNvPr id="39" name="文本框 38"/>
          <p:cNvSpPr txBox="1"/>
          <p:nvPr>
            <p:custDataLst>
              <p:tags r:id="rId7"/>
            </p:custDataLst>
          </p:nvPr>
        </p:nvSpPr>
        <p:spPr>
          <a:xfrm>
            <a:off x="2233930" y="2805430"/>
            <a:ext cx="7261860" cy="1203960"/>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l"/>
            <a:r>
              <a:rPr lang="zh-CN" altLang="en-US" sz="1800" dirty="0">
                <a:solidFill>
                  <a:schemeClr val="bg1"/>
                </a:solidFill>
              </a:rPr>
              <a:t>以角色驱动为主的流程轮转。类似于审批流这种。</a:t>
            </a:r>
          </a:p>
        </p:txBody>
      </p:sp>
      <p:sp>
        <p:nvSpPr>
          <p:cNvPr id="41" name="矩形: 圆角 23"/>
          <p:cNvSpPr/>
          <p:nvPr>
            <p:custDataLst>
              <p:tags r:id="rId8"/>
            </p:custDataLst>
          </p:nvPr>
        </p:nvSpPr>
        <p:spPr>
          <a:xfrm>
            <a:off x="1356785" y="4175142"/>
            <a:ext cx="690750" cy="675666"/>
          </a:xfrm>
          <a:prstGeom prst="roundRect">
            <a:avLst/>
          </a:pr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rmAutofit/>
          </a:bodyPr>
          <a:lstStyle/>
          <a:p>
            <a:pPr algn="ctr"/>
            <a:r>
              <a:rPr lang="en-US" altLang="zh-CN" sz="2400" b="1" dirty="0">
                <a:solidFill>
                  <a:schemeClr val="bg1"/>
                </a:solidFill>
              </a:rPr>
              <a:t>02</a:t>
            </a:r>
            <a:endParaRPr lang="zh-CN" altLang="en-US" sz="2400" b="1" dirty="0">
              <a:solidFill>
                <a:schemeClr val="bg1"/>
              </a:solidFill>
            </a:endParaRPr>
          </a:p>
        </p:txBody>
      </p:sp>
      <p:sp>
        <p:nvSpPr>
          <p:cNvPr id="5" name="文本框 4"/>
          <p:cNvSpPr txBox="1"/>
          <p:nvPr>
            <p:custDataLst>
              <p:tags r:id="rId9"/>
            </p:custDataLst>
          </p:nvPr>
        </p:nvSpPr>
        <p:spPr>
          <a:xfrm>
            <a:off x="2228850" y="4175125"/>
            <a:ext cx="7266305" cy="1203960"/>
          </a:xfrm>
          <a:prstGeom prst="rect">
            <a:avLst/>
          </a:prstGeom>
        </p:spPr>
        <p:txBody>
          <a:bodyPr wrap="square" lIns="90000" tIns="46800" rIns="90000" bIns="46800">
            <a:normAutofit/>
          </a:bodyPr>
          <a:lstStyle>
            <a:defPPr>
              <a:defRPr lang="zh-CN"/>
            </a:defPPr>
            <a:lvl1pPr algn="just">
              <a:defRPr sz="1400">
                <a:solidFill>
                  <a:srgbClr val="474546"/>
                </a:solidFill>
              </a:defRPr>
            </a:lvl1pPr>
          </a:lstStyle>
          <a:p>
            <a:pPr algn="l"/>
            <a:r>
              <a:rPr lang="zh-CN" altLang="en-US" sz="1800" dirty="0">
                <a:solidFill>
                  <a:schemeClr val="bg1"/>
                </a:solidFill>
                <a:sym typeface="+mn-ea"/>
              </a:rPr>
              <a:t>多系统之间的流程编排。</a:t>
            </a:r>
            <a:r>
              <a:rPr lang="en-US" altLang="zh-CN" sz="1800" dirty="0">
                <a:solidFill>
                  <a:schemeClr val="bg1"/>
                </a:solidFill>
              </a:rPr>
              <a:t>LiteFlow</a:t>
            </a:r>
            <a:r>
              <a:rPr lang="zh-CN" altLang="en-US" sz="1800" dirty="0">
                <a:solidFill>
                  <a:schemeClr val="bg1"/>
                </a:solidFill>
              </a:rPr>
              <a:t>是一个规则引擎，侧重于逻辑编排，跨系统之间属于</a:t>
            </a:r>
            <a:r>
              <a:rPr lang="en-US" altLang="zh-CN" sz="1800" dirty="0">
                <a:solidFill>
                  <a:schemeClr val="bg1"/>
                </a:solidFill>
              </a:rPr>
              <a:t>RPC</a:t>
            </a:r>
            <a:r>
              <a:rPr lang="zh-CN" altLang="en-US" sz="1800" dirty="0">
                <a:solidFill>
                  <a:schemeClr val="bg1"/>
                </a:solidFill>
              </a:rPr>
              <a:t>调用，参数很难统一化，很难落地实施。</a:t>
            </a:r>
          </a:p>
        </p:txBody>
      </p:sp>
      <p:sp>
        <p:nvSpPr>
          <p:cNvPr id="10" name="圆角矩形 9"/>
          <p:cNvSpPr/>
          <p:nvPr/>
        </p:nvSpPr>
        <p:spPr>
          <a:xfrm>
            <a:off x="1356995" y="1484630"/>
            <a:ext cx="3171190" cy="508000"/>
          </a:xfrm>
          <a:prstGeom prst="round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latin typeface="Arial Bold" panose="020B0604020202020204" charset="0"/>
                <a:cs typeface="Arial Bold" panose="020B0604020202020204" charset="0"/>
              </a:rPr>
              <a:t>LiteFlow</a:t>
            </a:r>
            <a:r>
              <a:rPr lang="zh-CN" altLang="en-US" b="1">
                <a:latin typeface="Arial Bold" panose="020B0604020202020204" charset="0"/>
                <a:cs typeface="Arial Bold" panose="020B0604020202020204" charset="0"/>
              </a:rPr>
              <a:t>不适用于以下场景</a:t>
            </a:r>
            <a:r>
              <a:rPr lang="en-US" altLang="zh-CN" b="1">
                <a:latin typeface="Arial Bold" panose="020B0604020202020204" charset="0"/>
                <a:cs typeface="Arial Bold" panose="020B0604020202020204" charset="0"/>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组件分类</a:t>
            </a:r>
          </a:p>
        </p:txBody>
      </p:sp>
      <p:sp>
        <p:nvSpPr>
          <p:cNvPr id="6" name="左大括号 5"/>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10654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CmpDeclClass"/>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CmpDeclMethod"/>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45580" y="3583940"/>
            <a:ext cx="504825" cy="150558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CmpScriptGroovy"/>
          <p:cNvSpPr txBox="1"/>
          <p:nvPr/>
        </p:nvSpPr>
        <p:spPr>
          <a:xfrm>
            <a:off x="7226935" y="3302635"/>
            <a:ext cx="2471420" cy="460375"/>
          </a:xfrm>
          <a:prstGeom prst="rect">
            <a:avLst/>
          </a:prstGeom>
          <a:noFill/>
        </p:spPr>
        <p:txBody>
          <a:bodyPr wrap="none" rtlCol="0">
            <a:spAutoFit/>
          </a:bodyPr>
          <a:lstStyle/>
          <a:p>
            <a:r>
              <a:rPr lang="en-US" altLang="zh-CN" sz="2400" b="1">
                <a:solidFill>
                  <a:schemeClr val="accent3">
                    <a:lumMod val="40000"/>
                    <a:lumOff val="60000"/>
                  </a:schemeClr>
                </a:solidFill>
              </a:rPr>
              <a:t>Groovy</a:t>
            </a:r>
            <a:r>
              <a:rPr lang="zh-CN" altLang="en-US" sz="2400" b="1">
                <a:solidFill>
                  <a:schemeClr val="accent3">
                    <a:lumMod val="40000"/>
                    <a:lumOff val="60000"/>
                  </a:schemeClr>
                </a:solidFill>
              </a:rPr>
              <a:t>脚本组件</a:t>
            </a:r>
          </a:p>
        </p:txBody>
      </p:sp>
      <p:sp>
        <p:nvSpPr>
          <p:cNvPr id="21" name="!!CmpScriptQLExpress"/>
          <p:cNvSpPr txBox="1"/>
          <p:nvPr/>
        </p:nvSpPr>
        <p:spPr>
          <a:xfrm>
            <a:off x="7240905" y="4905375"/>
            <a:ext cx="3013710" cy="460375"/>
          </a:xfrm>
          <a:prstGeom prst="rect">
            <a:avLst/>
          </a:prstGeom>
          <a:noFill/>
        </p:spPr>
        <p:txBody>
          <a:bodyPr wrap="none" rtlCol="0">
            <a:spAutoFit/>
          </a:bodyPr>
          <a:lstStyle/>
          <a:p>
            <a:r>
              <a:rPr lang="en-US" altLang="zh-CN" sz="2400" b="1">
                <a:solidFill>
                  <a:schemeClr val="accent3">
                    <a:lumMod val="40000"/>
                    <a:lumOff val="60000"/>
                  </a:schemeClr>
                </a:solidFill>
              </a:rPr>
              <a:t>QLExpress</a:t>
            </a:r>
            <a:r>
              <a:rPr lang="zh-CN" altLang="en-US" sz="2400" b="1">
                <a:solidFill>
                  <a:schemeClr val="accent3">
                    <a:lumMod val="40000"/>
                    <a:lumOff val="60000"/>
                  </a:schemeClr>
                </a:solidFill>
              </a:rPr>
              <a:t>脚本组件</a:t>
            </a:r>
          </a:p>
        </p:txBody>
      </p:sp>
      <p:sp>
        <p:nvSpPr>
          <p:cNvPr id="22" name="!!CmpScriptJavascript"/>
          <p:cNvSpPr txBox="1"/>
          <p:nvPr/>
        </p:nvSpPr>
        <p:spPr>
          <a:xfrm>
            <a:off x="7226935" y="4104005"/>
            <a:ext cx="2912745" cy="460375"/>
          </a:xfrm>
          <a:prstGeom prst="rect">
            <a:avLst/>
          </a:prstGeom>
          <a:noFill/>
        </p:spPr>
        <p:txBody>
          <a:bodyPr wrap="none" rtlCol="0">
            <a:spAutoFit/>
          </a:bodyPr>
          <a:lstStyle/>
          <a:p>
            <a:r>
              <a:rPr lang="en-US" altLang="zh-CN" sz="2400" b="1">
                <a:solidFill>
                  <a:schemeClr val="accent3">
                    <a:lumMod val="40000"/>
                    <a:lumOff val="60000"/>
                  </a:schemeClr>
                </a:solidFill>
              </a:rPr>
              <a:t>Javascript</a:t>
            </a:r>
            <a:r>
              <a:rPr lang="zh-CN" altLang="en-US" sz="2400" b="1">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直接定义</a:t>
            </a:r>
          </a:p>
        </p:txBody>
      </p:sp>
      <p:sp>
        <p:nvSpPr>
          <p:cNvPr id="24" name="左大括号 23"/>
          <p:cNvSpPr/>
          <p:nvPr/>
        </p:nvSpPr>
        <p:spPr>
          <a:xfrm>
            <a:off x="4284345" y="1890395"/>
            <a:ext cx="504825" cy="237490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a:solidFill>
                  <a:schemeClr val="accent3">
                    <a:lumMod val="40000"/>
                    <a:lumOff val="60000"/>
                  </a:schemeClr>
                </a:solidFill>
              </a:rPr>
              <a:t>动态代码创建</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mp"/>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组件</a:t>
            </a:r>
          </a:p>
        </p:txBody>
      </p:sp>
      <p:sp>
        <p:nvSpPr>
          <p:cNvPr id="28" name="!!CmpBuild"/>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accent3">
                    <a:lumMod val="40000"/>
                    <a:lumOff val="60000"/>
                  </a:schemeClr>
                </a:solidFill>
                <a:latin typeface="+mn-lt"/>
                <a:ea typeface="+mn-ea"/>
              </a:rPr>
              <a:t>动态代码创建</a:t>
            </a:r>
          </a:p>
        </p:txBody>
      </p:sp>
      <p:sp>
        <p:nvSpPr>
          <p:cNvPr id="14" name="文本框 13"/>
          <p:cNvSpPr txBox="1"/>
          <p:nvPr/>
        </p:nvSpPr>
        <p:spPr>
          <a:xfrm>
            <a:off x="768350" y="1466850"/>
            <a:ext cx="10859770" cy="922020"/>
          </a:xfrm>
          <a:prstGeom prst="rect">
            <a:avLst/>
          </a:prstGeom>
          <a:noFill/>
        </p:spPr>
        <p:txBody>
          <a:bodyPr wrap="square" rtlCol="0">
            <a:spAutoFit/>
          </a:bodyPr>
          <a:lstStyle/>
          <a:p>
            <a:r>
              <a:rPr lang="zh-CN" altLang="en-US">
                <a:solidFill>
                  <a:schemeClr val="bg1"/>
                </a:solidFill>
              </a:rPr>
              <a:t>你的组件除了定义在规则文件里外，你还可以用</a:t>
            </a:r>
            <a:r>
              <a:rPr lang="en-US" altLang="zh-CN">
                <a:solidFill>
                  <a:schemeClr val="bg1"/>
                </a:solidFill>
              </a:rPr>
              <a:t>LiteFlow</a:t>
            </a:r>
            <a:r>
              <a:rPr lang="zh-CN" altLang="en-US">
                <a:solidFill>
                  <a:schemeClr val="bg1"/>
                </a:solidFill>
              </a:rPr>
              <a:t>提供的</a:t>
            </a:r>
            <a:r>
              <a:rPr lang="en-US" altLang="zh-CN">
                <a:solidFill>
                  <a:schemeClr val="bg1"/>
                </a:solidFill>
              </a:rPr>
              <a:t>api</a:t>
            </a:r>
            <a:r>
              <a:rPr lang="zh-CN" altLang="en-US">
                <a:solidFill>
                  <a:schemeClr val="bg1"/>
                </a:solidFill>
              </a:rPr>
              <a:t>去注册组件和定义链路。</a:t>
            </a:r>
          </a:p>
          <a:p>
            <a:endParaRPr lang="zh-CN" altLang="en-US">
              <a:solidFill>
                <a:schemeClr val="bg1"/>
              </a:solidFill>
            </a:endParaRPr>
          </a:p>
          <a:p>
            <a:r>
              <a:rPr lang="zh-CN" altLang="en-US">
                <a:solidFill>
                  <a:schemeClr val="bg1"/>
                </a:solidFill>
              </a:rPr>
              <a:t>事实上，规则文件的解析底层也是用</a:t>
            </a:r>
            <a:r>
              <a:rPr lang="en-US" altLang="zh-CN">
                <a:solidFill>
                  <a:schemeClr val="bg1"/>
                </a:solidFill>
              </a:rPr>
              <a:t>api</a:t>
            </a:r>
            <a:r>
              <a:rPr lang="zh-CN" altLang="en-US">
                <a:solidFill>
                  <a:schemeClr val="bg1"/>
                </a:solidFill>
              </a:rPr>
              <a:t>方式去注册和定义的。</a:t>
            </a:r>
          </a:p>
        </p:txBody>
      </p:sp>
      <p:sp>
        <p:nvSpPr>
          <p:cNvPr id="5" name="笑脸 4"/>
          <p:cNvSpPr/>
          <p:nvPr/>
        </p:nvSpPr>
        <p:spPr>
          <a:xfrm>
            <a:off x="1616710" y="3843020"/>
            <a:ext cx="730250" cy="718185"/>
          </a:xfrm>
          <a:prstGeom prst="smileyFace">
            <a:avLst/>
          </a:prstGeom>
          <a:solidFill>
            <a:srgbClr val="CE365C"/>
          </a:solidFill>
          <a:ln>
            <a:solidFill>
              <a:schemeClr val="accent3">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779520" y="3181350"/>
            <a:ext cx="1476375" cy="1028700"/>
          </a:xfrm>
          <a:prstGeom prst="rect">
            <a:avLst/>
          </a:prstGeom>
          <a:solidFill>
            <a:srgbClr val="CE3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规则文件</a:t>
            </a:r>
          </a:p>
          <a:p>
            <a:pPr algn="ctr"/>
            <a:r>
              <a:rPr lang="en-US" altLang="zh-CN"/>
              <a:t>flow.el.xml</a:t>
            </a:r>
          </a:p>
        </p:txBody>
      </p:sp>
      <p:sp>
        <p:nvSpPr>
          <p:cNvPr id="7" name="矩形 6"/>
          <p:cNvSpPr/>
          <p:nvPr/>
        </p:nvSpPr>
        <p:spPr>
          <a:xfrm>
            <a:off x="5930265" y="3174365"/>
            <a:ext cx="1476375" cy="1028700"/>
          </a:xfrm>
          <a:prstGeom prst="rect">
            <a:avLst/>
          </a:prstGeom>
          <a:solidFill>
            <a:srgbClr val="CE3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解析器</a:t>
            </a:r>
          </a:p>
          <a:p>
            <a:pPr algn="ctr"/>
            <a:r>
              <a:rPr lang="en-US" altLang="zh-CN"/>
              <a:t>Parser</a:t>
            </a:r>
          </a:p>
        </p:txBody>
      </p:sp>
      <p:sp>
        <p:nvSpPr>
          <p:cNvPr id="8" name="矩形 7"/>
          <p:cNvSpPr/>
          <p:nvPr/>
        </p:nvSpPr>
        <p:spPr>
          <a:xfrm>
            <a:off x="8081010" y="3185160"/>
            <a:ext cx="1476375" cy="2099310"/>
          </a:xfrm>
          <a:prstGeom prst="rect">
            <a:avLst/>
          </a:prstGeom>
          <a:solidFill>
            <a:srgbClr val="CE365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构建</a:t>
            </a:r>
            <a:r>
              <a:rPr lang="en-US" altLang="zh-CN"/>
              <a:t>API</a:t>
            </a:r>
          </a:p>
        </p:txBody>
      </p:sp>
      <p:cxnSp>
        <p:nvCxnSpPr>
          <p:cNvPr id="16" name="直接箭头连接符 15"/>
          <p:cNvCxnSpPr>
            <a:stCxn id="6" idx="3"/>
            <a:endCxn id="7" idx="1"/>
          </p:cNvCxnSpPr>
          <p:nvPr/>
        </p:nvCxnSpPr>
        <p:spPr>
          <a:xfrm flipV="1">
            <a:off x="5255895" y="3688715"/>
            <a:ext cx="674370" cy="6985"/>
          </a:xfrm>
          <a:prstGeom prst="straightConnector1">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7" idx="3"/>
          </p:cNvCxnSpPr>
          <p:nvPr/>
        </p:nvCxnSpPr>
        <p:spPr>
          <a:xfrm>
            <a:off x="7406640" y="3688715"/>
            <a:ext cx="674370" cy="0"/>
          </a:xfrm>
          <a:prstGeom prst="straightConnector1">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5" idx="6"/>
            <a:endCxn id="6" idx="1"/>
          </p:cNvCxnSpPr>
          <p:nvPr/>
        </p:nvCxnSpPr>
        <p:spPr>
          <a:xfrm flipV="1">
            <a:off x="2346960" y="3695700"/>
            <a:ext cx="1432560" cy="506730"/>
          </a:xfrm>
          <a:prstGeom prst="bentConnector3">
            <a:avLst>
              <a:gd name="adj1" fmla="val 49113"/>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p:nvPr/>
        </p:nvCxnSpPr>
        <p:spPr>
          <a:xfrm>
            <a:off x="2376170" y="4202430"/>
            <a:ext cx="5676265" cy="929005"/>
          </a:xfrm>
          <a:prstGeom prst="bentConnector3">
            <a:avLst>
              <a:gd name="adj1" fmla="val 11891"/>
            </a:avLst>
          </a:prstGeom>
          <a:ln w="44450">
            <a:solidFill>
              <a:schemeClr val="accent3">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21" name="文本框 20"/>
          <p:cNvSpPr txBox="1"/>
          <p:nvPr>
            <p:custDataLst>
              <p:tags r:id="rId6"/>
            </p:custDataLst>
          </p:nvPr>
        </p:nvSpPr>
        <p:spPr>
          <a:xfrm>
            <a:off x="768350" y="6420485"/>
            <a:ext cx="2462530" cy="274320"/>
          </a:xfrm>
          <a:prstGeom prst="rect">
            <a:avLst/>
          </a:prstGeom>
        </p:spPr>
        <p:txBody>
          <a:bodyPr wrap="square">
            <a:normAutofit fontScale="90000"/>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关于动态代码创建的使用方法请参照官方文档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组件分类</a:t>
            </a:r>
          </a:p>
        </p:txBody>
      </p:sp>
      <p:sp>
        <p:nvSpPr>
          <p:cNvPr id="6" name="左大括号 5"/>
          <p:cNvSpPr/>
          <p:nvPr/>
        </p:nvSpPr>
        <p:spPr>
          <a:xfrm>
            <a:off x="1829435" y="3041650"/>
            <a:ext cx="704850" cy="270891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659130" y="4165600"/>
            <a:ext cx="793750" cy="460375"/>
          </a:xfrm>
          <a:prstGeom prst="rect">
            <a:avLst/>
          </a:prstGeom>
          <a:noFill/>
        </p:spPr>
        <p:txBody>
          <a:bodyPr wrap="none" rtlCol="0">
            <a:spAutoFit/>
          </a:bodyPr>
          <a:lstStyle/>
          <a:p>
            <a:r>
              <a:rPr lang="zh-CN" altLang="en-US" sz="2400" b="1">
                <a:solidFill>
                  <a:schemeClr val="accent3">
                    <a:lumMod val="40000"/>
                    <a:lumOff val="60000"/>
                  </a:schemeClr>
                </a:solidFill>
              </a:rPr>
              <a:t>组件</a:t>
            </a:r>
          </a:p>
        </p:txBody>
      </p:sp>
      <p:sp>
        <p:nvSpPr>
          <p:cNvPr id="9" name="文本框 8"/>
          <p:cNvSpPr txBox="1"/>
          <p:nvPr/>
        </p:nvSpPr>
        <p:spPr>
          <a:xfrm>
            <a:off x="4965700" y="1661160"/>
            <a:ext cx="1471930" cy="460375"/>
          </a:xfrm>
          <a:prstGeom prst="rect">
            <a:avLst/>
          </a:prstGeom>
          <a:noFill/>
        </p:spPr>
        <p:txBody>
          <a:bodyPr wrap="none" rtlCol="0">
            <a:spAutoFit/>
          </a:bodyPr>
          <a:lstStyle/>
          <a:p>
            <a:r>
              <a:rPr lang="en-US" altLang="zh-CN" sz="2400" b="1">
                <a:solidFill>
                  <a:schemeClr val="accent3">
                    <a:lumMod val="40000"/>
                    <a:lumOff val="60000"/>
                  </a:schemeClr>
                </a:solidFill>
              </a:rPr>
              <a:t>Java</a:t>
            </a:r>
            <a:r>
              <a:rPr lang="zh-CN" altLang="en-US" sz="2400" b="1">
                <a:solidFill>
                  <a:schemeClr val="accent3">
                    <a:lumMod val="40000"/>
                    <a:lumOff val="60000"/>
                  </a:schemeClr>
                </a:solidFill>
              </a:rPr>
              <a:t>组件</a:t>
            </a:r>
          </a:p>
        </p:txBody>
      </p:sp>
      <p:sp>
        <p:nvSpPr>
          <p:cNvPr id="5" name="!!CmpScript"/>
          <p:cNvSpPr txBox="1"/>
          <p:nvPr/>
        </p:nvSpPr>
        <p:spPr>
          <a:xfrm>
            <a:off x="4964430" y="410654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脚本组件</a:t>
            </a:r>
          </a:p>
        </p:txBody>
      </p:sp>
      <p:sp>
        <p:nvSpPr>
          <p:cNvPr id="8" name="左大括号 7"/>
          <p:cNvSpPr/>
          <p:nvPr/>
        </p:nvSpPr>
        <p:spPr>
          <a:xfrm>
            <a:off x="6614160" y="1297305"/>
            <a:ext cx="504825" cy="118872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CmpExtend"/>
          <p:cNvSpPr txBox="1"/>
          <p:nvPr/>
        </p:nvSpPr>
        <p:spPr>
          <a:xfrm>
            <a:off x="7295515" y="107251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继承式组件</a:t>
            </a:r>
          </a:p>
        </p:txBody>
      </p:sp>
      <p:sp>
        <p:nvSpPr>
          <p:cNvPr id="12" name="!!CmpDecl"/>
          <p:cNvSpPr txBox="1"/>
          <p:nvPr/>
        </p:nvSpPr>
        <p:spPr>
          <a:xfrm>
            <a:off x="7295515" y="2284095"/>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声明式组件</a:t>
            </a:r>
          </a:p>
        </p:txBody>
      </p:sp>
      <p:sp>
        <p:nvSpPr>
          <p:cNvPr id="15" name="左大括号 14"/>
          <p:cNvSpPr/>
          <p:nvPr/>
        </p:nvSpPr>
        <p:spPr>
          <a:xfrm>
            <a:off x="9185275" y="1915160"/>
            <a:ext cx="504825" cy="119888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CmpDeclClass"/>
          <p:cNvSpPr txBox="1"/>
          <p:nvPr/>
        </p:nvSpPr>
        <p:spPr>
          <a:xfrm>
            <a:off x="9822815" y="1597025"/>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类声明式</a:t>
            </a:r>
          </a:p>
        </p:txBody>
      </p:sp>
      <p:sp>
        <p:nvSpPr>
          <p:cNvPr id="18" name="!!CmpDeclMethod"/>
          <p:cNvSpPr txBox="1"/>
          <p:nvPr/>
        </p:nvSpPr>
        <p:spPr>
          <a:xfrm>
            <a:off x="9792970" y="2918460"/>
            <a:ext cx="1710055" cy="460375"/>
          </a:xfrm>
          <a:prstGeom prst="rect">
            <a:avLst/>
          </a:prstGeom>
          <a:noFill/>
        </p:spPr>
        <p:txBody>
          <a:bodyPr wrap="none" rtlCol="0">
            <a:spAutoFit/>
          </a:bodyPr>
          <a:lstStyle/>
          <a:p>
            <a:r>
              <a:rPr lang="zh-CN" altLang="en-US" sz="2400" b="1">
                <a:solidFill>
                  <a:schemeClr val="accent3">
                    <a:lumMod val="40000"/>
                    <a:lumOff val="60000"/>
                  </a:schemeClr>
                </a:solidFill>
              </a:rPr>
              <a:t>方法声明式</a:t>
            </a:r>
          </a:p>
        </p:txBody>
      </p:sp>
      <p:sp>
        <p:nvSpPr>
          <p:cNvPr id="19" name="左大括号 18"/>
          <p:cNvSpPr/>
          <p:nvPr/>
        </p:nvSpPr>
        <p:spPr>
          <a:xfrm>
            <a:off x="6545580" y="3583940"/>
            <a:ext cx="504825" cy="1505585"/>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CmpScriptGroovy"/>
          <p:cNvSpPr txBox="1"/>
          <p:nvPr/>
        </p:nvSpPr>
        <p:spPr>
          <a:xfrm>
            <a:off x="7226935" y="3302635"/>
            <a:ext cx="2471420" cy="460375"/>
          </a:xfrm>
          <a:prstGeom prst="rect">
            <a:avLst/>
          </a:prstGeom>
          <a:noFill/>
        </p:spPr>
        <p:txBody>
          <a:bodyPr wrap="none" rtlCol="0">
            <a:spAutoFit/>
          </a:bodyPr>
          <a:lstStyle/>
          <a:p>
            <a:r>
              <a:rPr lang="en-US" altLang="zh-CN" sz="2400" b="1">
                <a:solidFill>
                  <a:schemeClr val="accent3">
                    <a:lumMod val="40000"/>
                    <a:lumOff val="60000"/>
                  </a:schemeClr>
                </a:solidFill>
              </a:rPr>
              <a:t>Groovy</a:t>
            </a:r>
            <a:r>
              <a:rPr lang="zh-CN" altLang="en-US" sz="2400" b="1">
                <a:solidFill>
                  <a:schemeClr val="accent3">
                    <a:lumMod val="40000"/>
                    <a:lumOff val="60000"/>
                  </a:schemeClr>
                </a:solidFill>
              </a:rPr>
              <a:t>脚本组件</a:t>
            </a:r>
          </a:p>
        </p:txBody>
      </p:sp>
      <p:sp>
        <p:nvSpPr>
          <p:cNvPr id="21" name="!!CmpScriptQLExpress"/>
          <p:cNvSpPr txBox="1"/>
          <p:nvPr/>
        </p:nvSpPr>
        <p:spPr>
          <a:xfrm>
            <a:off x="7240905" y="4905375"/>
            <a:ext cx="3013710" cy="460375"/>
          </a:xfrm>
          <a:prstGeom prst="rect">
            <a:avLst/>
          </a:prstGeom>
          <a:noFill/>
        </p:spPr>
        <p:txBody>
          <a:bodyPr wrap="none" rtlCol="0">
            <a:spAutoFit/>
          </a:bodyPr>
          <a:lstStyle/>
          <a:p>
            <a:r>
              <a:rPr lang="en-US" altLang="zh-CN" sz="2400" b="1">
                <a:solidFill>
                  <a:schemeClr val="accent3">
                    <a:lumMod val="40000"/>
                    <a:lumOff val="60000"/>
                  </a:schemeClr>
                </a:solidFill>
              </a:rPr>
              <a:t>QLExpress</a:t>
            </a:r>
            <a:r>
              <a:rPr lang="zh-CN" altLang="en-US" sz="2400" b="1">
                <a:solidFill>
                  <a:schemeClr val="accent3">
                    <a:lumMod val="40000"/>
                    <a:lumOff val="60000"/>
                  </a:schemeClr>
                </a:solidFill>
              </a:rPr>
              <a:t>脚本组件</a:t>
            </a:r>
          </a:p>
        </p:txBody>
      </p:sp>
      <p:sp>
        <p:nvSpPr>
          <p:cNvPr id="22" name="!!CmpScriptJavascript"/>
          <p:cNvSpPr txBox="1"/>
          <p:nvPr/>
        </p:nvSpPr>
        <p:spPr>
          <a:xfrm>
            <a:off x="7226935" y="4104005"/>
            <a:ext cx="2912745" cy="460375"/>
          </a:xfrm>
          <a:prstGeom prst="rect">
            <a:avLst/>
          </a:prstGeom>
          <a:noFill/>
        </p:spPr>
        <p:txBody>
          <a:bodyPr wrap="none" rtlCol="0">
            <a:spAutoFit/>
          </a:bodyPr>
          <a:lstStyle/>
          <a:p>
            <a:r>
              <a:rPr lang="en-US" altLang="zh-CN" sz="2400" b="1">
                <a:solidFill>
                  <a:schemeClr val="accent3">
                    <a:lumMod val="40000"/>
                    <a:lumOff val="60000"/>
                  </a:schemeClr>
                </a:solidFill>
              </a:rPr>
              <a:t>Javascript</a:t>
            </a:r>
            <a:r>
              <a:rPr lang="zh-CN" altLang="en-US" sz="2400" b="1">
                <a:solidFill>
                  <a:schemeClr val="accent3">
                    <a:lumMod val="40000"/>
                    <a:lumOff val="60000"/>
                  </a:schemeClr>
                </a:solidFill>
              </a:rPr>
              <a:t>脚本组件</a:t>
            </a:r>
          </a:p>
        </p:txBody>
      </p:sp>
      <p:sp>
        <p:nvSpPr>
          <p:cNvPr id="23" name="文本框 22"/>
          <p:cNvSpPr txBox="1"/>
          <p:nvPr/>
        </p:nvSpPr>
        <p:spPr>
          <a:xfrm>
            <a:off x="2704465" y="2842260"/>
            <a:ext cx="1404620" cy="460375"/>
          </a:xfrm>
          <a:prstGeom prst="rect">
            <a:avLst/>
          </a:prstGeom>
          <a:noFill/>
        </p:spPr>
        <p:txBody>
          <a:bodyPr wrap="none" rtlCol="0">
            <a:spAutoFit/>
          </a:bodyPr>
          <a:lstStyle/>
          <a:p>
            <a:r>
              <a:rPr lang="zh-CN" altLang="en-US" sz="2400" b="1">
                <a:solidFill>
                  <a:schemeClr val="accent3">
                    <a:lumMod val="40000"/>
                    <a:lumOff val="60000"/>
                  </a:schemeClr>
                </a:solidFill>
              </a:rPr>
              <a:t>直接定义</a:t>
            </a:r>
          </a:p>
        </p:txBody>
      </p:sp>
      <p:sp>
        <p:nvSpPr>
          <p:cNvPr id="24" name="左大括号 23"/>
          <p:cNvSpPr/>
          <p:nvPr/>
        </p:nvSpPr>
        <p:spPr>
          <a:xfrm>
            <a:off x="4284345" y="1890395"/>
            <a:ext cx="504825" cy="2374900"/>
          </a:xfrm>
          <a:prstGeom prst="leftBrace">
            <a:avLst/>
          </a:prstGeom>
          <a:ln w="508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CmpBuild"/>
          <p:cNvSpPr txBox="1"/>
          <p:nvPr/>
        </p:nvSpPr>
        <p:spPr>
          <a:xfrm>
            <a:off x="2704465" y="5473700"/>
            <a:ext cx="2015490" cy="460375"/>
          </a:xfrm>
          <a:prstGeom prst="rect">
            <a:avLst/>
          </a:prstGeom>
          <a:noFill/>
        </p:spPr>
        <p:txBody>
          <a:bodyPr wrap="none" rtlCol="0">
            <a:spAutoFit/>
          </a:bodyPr>
          <a:lstStyle/>
          <a:p>
            <a:r>
              <a:rPr lang="zh-CN" altLang="en-US" sz="2400" b="1">
                <a:solidFill>
                  <a:schemeClr val="accent3">
                    <a:lumMod val="40000"/>
                    <a:lumOff val="60000"/>
                  </a:schemeClr>
                </a:solidFill>
              </a:rPr>
              <a:t>动态代码创建</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hain"/>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规则链路</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Chain</a:t>
            </a:r>
            <a:r>
              <a:rPr lang="zh-CN" altLang="en-US" sz="1735">
                <a:solidFill>
                  <a:schemeClr val="bg1"/>
                </a:solidFill>
                <a:latin typeface="+mn-lt"/>
                <a:ea typeface="+mn-ea"/>
              </a:rPr>
              <a:t>的定义</a:t>
            </a:r>
          </a:p>
        </p:txBody>
      </p:sp>
      <p:sp>
        <p:nvSpPr>
          <p:cNvPr id="14" name="文本框 13"/>
          <p:cNvSpPr txBox="1"/>
          <p:nvPr/>
        </p:nvSpPr>
        <p:spPr>
          <a:xfrm>
            <a:off x="768350" y="1427480"/>
            <a:ext cx="10859770" cy="368300"/>
          </a:xfrm>
          <a:prstGeom prst="rect">
            <a:avLst/>
          </a:prstGeom>
          <a:noFill/>
        </p:spPr>
        <p:txBody>
          <a:bodyPr wrap="square" rtlCol="0">
            <a:spAutoFit/>
          </a:bodyPr>
          <a:lstStyle/>
          <a:p>
            <a:r>
              <a:rPr lang="zh-CN" altLang="en-US">
                <a:solidFill>
                  <a:schemeClr val="bg1"/>
                </a:solidFill>
              </a:rPr>
              <a:t>规则链路的定义非常简单：</a:t>
            </a:r>
          </a:p>
        </p:txBody>
      </p:sp>
      <p:sp>
        <p:nvSpPr>
          <p:cNvPr id="18" name="圆角矩形 17"/>
          <p:cNvSpPr/>
          <p:nvPr/>
        </p:nvSpPr>
        <p:spPr>
          <a:xfrm>
            <a:off x="1591310" y="2248535"/>
            <a:ext cx="9008745" cy="385635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948180" y="2438400"/>
            <a:ext cx="8295640" cy="3476625"/>
          </a:xfrm>
          <a:prstGeom prst="rect">
            <a:avLst/>
          </a:prstGeom>
          <a:noFill/>
        </p:spPr>
        <p:txBody>
          <a:bodyPr wrap="square" rtlCol="0">
            <a:spAutoFit/>
          </a:bodyPr>
          <a:lstStyle/>
          <a:p>
            <a:r>
              <a:rPr sz="2000">
                <a:solidFill>
                  <a:schemeClr val="accent3">
                    <a:lumMod val="40000"/>
                    <a:lumOff val="60000"/>
                  </a:schemeClr>
                </a:solidFill>
              </a:rPr>
              <a:t>&lt;?xml version="1.0" encoding="UTF-8" ?&gt;</a:t>
            </a:r>
          </a:p>
          <a:p>
            <a:r>
              <a:rPr sz="2000">
                <a:solidFill>
                  <a:schemeClr val="accent3">
                    <a:lumMod val="40000"/>
                    <a:lumOff val="60000"/>
                  </a:schemeClr>
                </a:solidFill>
              </a:rPr>
              <a:t>&lt;!DOCTYPE flow PUBLIC  "liteflow" "liteflow.dtd"&gt;</a:t>
            </a:r>
          </a:p>
          <a:p>
            <a:r>
              <a:rPr sz="2000">
                <a:solidFill>
                  <a:schemeClr val="accent3">
                    <a:lumMod val="40000"/>
                    <a:lumOff val="60000"/>
                  </a:schemeClr>
                </a:solidFill>
              </a:rPr>
              <a:t>&lt;flow&gt;</a:t>
            </a:r>
          </a:p>
          <a:p>
            <a:r>
              <a:rPr sz="2000">
                <a:solidFill>
                  <a:schemeClr val="accent3">
                    <a:lumMod val="40000"/>
                    <a:lumOff val="60000"/>
                  </a:schemeClr>
                </a:solidFill>
              </a:rPr>
              <a:t>    &lt;chain name="chain1"&gt;</a:t>
            </a:r>
          </a:p>
          <a:p>
            <a:r>
              <a:rPr sz="2000">
                <a:solidFill>
                  <a:schemeClr val="accent3">
                    <a:lumMod val="40000"/>
                    <a:lumOff val="60000"/>
                  </a:schemeClr>
                </a:solidFill>
              </a:rPr>
              <a:t>        </a:t>
            </a:r>
            <a:r>
              <a:rPr lang="en-US" sz="2000">
                <a:solidFill>
                  <a:schemeClr val="accent3">
                    <a:lumMod val="40000"/>
                    <a:lumOff val="60000"/>
                  </a:schemeClr>
                </a:solidFill>
              </a:rPr>
              <a:t>THEN</a:t>
            </a:r>
            <a:r>
              <a:rPr sz="2000">
                <a:solidFill>
                  <a:schemeClr val="accent3">
                    <a:lumMod val="40000"/>
                    <a:lumOff val="60000"/>
                  </a:schemeClr>
                </a:solidFill>
              </a:rPr>
              <a:t>(s1, s2, s</a:t>
            </a:r>
            <a:r>
              <a:rPr lang="en-US" sz="2000">
                <a:solidFill>
                  <a:schemeClr val="accent3">
                    <a:lumMod val="40000"/>
                    <a:lumOff val="60000"/>
                  </a:schemeClr>
                </a:solidFill>
              </a:rPr>
              <a:t>3</a:t>
            </a:r>
            <a:r>
              <a:rPr sz="2000">
                <a:solidFill>
                  <a:schemeClr val="accent3">
                    <a:lumMod val="40000"/>
                    <a:lumOff val="60000"/>
                  </a:schemeClr>
                </a:solidFill>
              </a:rPr>
              <a:t>);</a:t>
            </a:r>
          </a:p>
          <a:p>
            <a:r>
              <a:rPr sz="2000">
                <a:solidFill>
                  <a:schemeClr val="accent3">
                    <a:lumMod val="40000"/>
                    <a:lumOff val="60000"/>
                  </a:schemeClr>
                </a:solidFill>
              </a:rPr>
              <a:t>    &lt;/chain&gt;</a:t>
            </a:r>
          </a:p>
          <a:p>
            <a:endParaRPr sz="2000">
              <a:solidFill>
                <a:schemeClr val="accent3">
                  <a:lumMod val="40000"/>
                  <a:lumOff val="60000"/>
                </a:schemeClr>
              </a:solidFill>
            </a:endParaRPr>
          </a:p>
          <a:p>
            <a:r>
              <a:rPr lang="en-US" sz="2000">
                <a:solidFill>
                  <a:schemeClr val="accent3">
                    <a:lumMod val="40000"/>
                    <a:lumOff val="60000"/>
                  </a:schemeClr>
                </a:solidFill>
                <a:sym typeface="+mn-ea"/>
              </a:rPr>
              <a:t>    </a:t>
            </a:r>
            <a:r>
              <a:rPr sz="2000">
                <a:solidFill>
                  <a:schemeClr val="accent3">
                    <a:lumMod val="40000"/>
                    <a:lumOff val="60000"/>
                  </a:schemeClr>
                </a:solidFill>
                <a:sym typeface="+mn-ea"/>
              </a:rPr>
              <a:t>&lt;chain name="chain</a:t>
            </a:r>
            <a:r>
              <a:rPr lang="en-US" sz="2000">
                <a:solidFill>
                  <a:schemeClr val="accent3">
                    <a:lumMod val="40000"/>
                    <a:lumOff val="60000"/>
                  </a:schemeClr>
                </a:solidFill>
                <a:sym typeface="+mn-ea"/>
              </a:rPr>
              <a:t>2</a:t>
            </a:r>
            <a:r>
              <a:rPr sz="2000">
                <a:solidFill>
                  <a:schemeClr val="accent3">
                    <a:lumMod val="40000"/>
                    <a:lumOff val="60000"/>
                  </a:schemeClr>
                </a:solidFill>
                <a:sym typeface="+mn-ea"/>
              </a:rPr>
              <a:t>"&gt;</a:t>
            </a:r>
            <a:endParaRPr sz="2000">
              <a:solidFill>
                <a:schemeClr val="accent3">
                  <a:lumMod val="40000"/>
                  <a:lumOff val="60000"/>
                </a:schemeClr>
              </a:solidFill>
            </a:endParaRPr>
          </a:p>
          <a:p>
            <a:r>
              <a:rPr sz="2000">
                <a:solidFill>
                  <a:schemeClr val="accent3">
                    <a:lumMod val="40000"/>
                    <a:lumOff val="60000"/>
                  </a:schemeClr>
                </a:solidFill>
                <a:sym typeface="+mn-ea"/>
              </a:rPr>
              <a:t>        </a:t>
            </a:r>
            <a:r>
              <a:rPr lang="en-US" sz="2000">
                <a:solidFill>
                  <a:schemeClr val="accent3">
                    <a:lumMod val="40000"/>
                    <a:lumOff val="60000"/>
                  </a:schemeClr>
                </a:solidFill>
                <a:sym typeface="+mn-ea"/>
              </a:rPr>
              <a:t>WHEN</a:t>
            </a:r>
            <a:r>
              <a:rPr sz="2000">
                <a:solidFill>
                  <a:schemeClr val="accent3">
                    <a:lumMod val="40000"/>
                    <a:lumOff val="60000"/>
                  </a:schemeClr>
                </a:solidFill>
                <a:sym typeface="+mn-ea"/>
              </a:rPr>
              <a:t>(</a:t>
            </a:r>
            <a:r>
              <a:rPr lang="en-US" sz="2000">
                <a:solidFill>
                  <a:schemeClr val="accent3">
                    <a:lumMod val="40000"/>
                    <a:lumOff val="60000"/>
                  </a:schemeClr>
                </a:solidFill>
                <a:sym typeface="+mn-ea"/>
              </a:rPr>
              <a:t>IF(</a:t>
            </a:r>
            <a:r>
              <a:rPr sz="2000">
                <a:solidFill>
                  <a:schemeClr val="accent3">
                    <a:lumMod val="40000"/>
                    <a:lumOff val="60000"/>
                  </a:schemeClr>
                </a:solidFill>
                <a:sym typeface="+mn-ea"/>
              </a:rPr>
              <a:t>s1</a:t>
            </a:r>
            <a:r>
              <a:rPr lang="en-US" sz="2000">
                <a:solidFill>
                  <a:schemeClr val="accent3">
                    <a:lumMod val="40000"/>
                    <a:lumOff val="60000"/>
                  </a:schemeClr>
                </a:solidFill>
                <a:sym typeface="+mn-ea"/>
              </a:rPr>
              <a:t>, a, b)</a:t>
            </a:r>
            <a:r>
              <a:rPr sz="2000">
                <a:solidFill>
                  <a:schemeClr val="accent3">
                    <a:lumMod val="40000"/>
                    <a:lumOff val="60000"/>
                  </a:schemeClr>
                </a:solidFill>
                <a:sym typeface="+mn-ea"/>
              </a:rPr>
              <a:t>, s2, s</a:t>
            </a:r>
            <a:r>
              <a:rPr lang="en-US" sz="2000">
                <a:solidFill>
                  <a:schemeClr val="accent3">
                    <a:lumMod val="40000"/>
                    <a:lumOff val="60000"/>
                  </a:schemeClr>
                </a:solidFill>
                <a:sym typeface="+mn-ea"/>
              </a:rPr>
              <a:t>3</a:t>
            </a:r>
            <a:r>
              <a:rPr sz="2000">
                <a:solidFill>
                  <a:schemeClr val="accent3">
                    <a:lumMod val="40000"/>
                    <a:lumOff val="60000"/>
                  </a:schemeClr>
                </a:solidFill>
                <a:sym typeface="+mn-ea"/>
              </a:rPr>
              <a:t>);</a:t>
            </a:r>
            <a:endParaRPr sz="2000">
              <a:solidFill>
                <a:schemeClr val="accent3">
                  <a:lumMod val="40000"/>
                  <a:lumOff val="60000"/>
                </a:schemeClr>
              </a:solidFill>
            </a:endParaRPr>
          </a:p>
          <a:p>
            <a:r>
              <a:rPr sz="2000">
                <a:solidFill>
                  <a:schemeClr val="accent3">
                    <a:lumMod val="40000"/>
                    <a:lumOff val="60000"/>
                  </a:schemeClr>
                </a:solidFill>
                <a:sym typeface="+mn-ea"/>
              </a:rPr>
              <a:t>    &lt;/chain&gt;</a:t>
            </a:r>
            <a:endParaRPr sz="2000">
              <a:solidFill>
                <a:schemeClr val="accent3">
                  <a:lumMod val="40000"/>
                  <a:lumOff val="60000"/>
                </a:schemeClr>
              </a:solidFill>
            </a:endParaRPr>
          </a:p>
          <a:p>
            <a:r>
              <a:rPr sz="2000">
                <a:solidFill>
                  <a:schemeClr val="accent3">
                    <a:lumMod val="40000"/>
                    <a:lumOff val="60000"/>
                  </a:schemeClr>
                </a:solidFill>
              </a:rPr>
              <a:t>&lt;/flow&gt;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中的规则</a:t>
            </a:r>
            <a:r>
              <a:rPr lang="en-US" altLang="zh-CN" sz="1735">
                <a:solidFill>
                  <a:schemeClr val="bg1"/>
                </a:solidFill>
                <a:latin typeface="+mn-lt"/>
                <a:ea typeface="+mn-ea"/>
              </a:rPr>
              <a:t>DSL</a:t>
            </a:r>
            <a:r>
              <a:rPr lang="zh-CN" altLang="en-US" sz="1735">
                <a:solidFill>
                  <a:schemeClr val="bg1"/>
                </a:solidFill>
                <a:latin typeface="+mn-lt"/>
                <a:ea typeface="+mn-ea"/>
              </a:rPr>
              <a:t>介绍</a:t>
            </a:r>
          </a:p>
        </p:txBody>
      </p:sp>
      <p:sp>
        <p:nvSpPr>
          <p:cNvPr id="14" name="文本框 13"/>
          <p:cNvSpPr txBox="1"/>
          <p:nvPr/>
        </p:nvSpPr>
        <p:spPr>
          <a:xfrm>
            <a:off x="768350" y="1435735"/>
            <a:ext cx="10859770" cy="1753235"/>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拥有很简单的</a:t>
            </a:r>
            <a:r>
              <a:rPr lang="en-US" altLang="zh-CN">
                <a:solidFill>
                  <a:schemeClr val="bg1"/>
                </a:solidFill>
              </a:rPr>
              <a:t>DSL</a:t>
            </a:r>
            <a:r>
              <a:rPr lang="zh-CN" altLang="en-US">
                <a:solidFill>
                  <a:schemeClr val="bg1"/>
                </a:solidFill>
              </a:rPr>
              <a:t>规则引擎，只需要掌握简单的几个关键字即可编排出极为复杂的结构。</a:t>
            </a:r>
          </a:p>
          <a:p>
            <a:endParaRPr lang="zh-CN" altLang="en-US">
              <a:solidFill>
                <a:schemeClr val="bg1"/>
              </a:solidFill>
            </a:endParaRPr>
          </a:p>
          <a:p>
            <a:r>
              <a:rPr lang="en-US" altLang="zh-CN">
                <a:solidFill>
                  <a:schemeClr val="bg1"/>
                </a:solidFill>
              </a:rPr>
              <a:t>LiteFlow</a:t>
            </a:r>
            <a:r>
              <a:rPr lang="zh-CN" altLang="en-US">
                <a:solidFill>
                  <a:schemeClr val="bg1"/>
                </a:solidFill>
              </a:rPr>
              <a:t>的</a:t>
            </a:r>
            <a:r>
              <a:rPr lang="en-US" altLang="zh-CN">
                <a:solidFill>
                  <a:schemeClr val="bg1"/>
                </a:solidFill>
              </a:rPr>
              <a:t>DSL</a:t>
            </a:r>
            <a:r>
              <a:rPr lang="zh-CN" altLang="en-US">
                <a:solidFill>
                  <a:schemeClr val="bg1"/>
                </a:solidFill>
              </a:rPr>
              <a:t>底层用的是</a:t>
            </a:r>
            <a:r>
              <a:rPr lang="en-US" altLang="zh-CN">
                <a:solidFill>
                  <a:schemeClr val="bg1"/>
                </a:solidFill>
              </a:rPr>
              <a:t>EL</a:t>
            </a:r>
            <a:r>
              <a:rPr lang="zh-CN" altLang="en-US">
                <a:solidFill>
                  <a:schemeClr val="bg1"/>
                </a:solidFill>
              </a:rPr>
              <a:t>表达式引擎，在此基础上进行封装成为了</a:t>
            </a:r>
            <a:r>
              <a:rPr lang="en-US" altLang="zh-CN">
                <a:solidFill>
                  <a:schemeClr val="bg1"/>
                </a:solidFill>
              </a:rPr>
              <a:t>DSL</a:t>
            </a:r>
            <a:r>
              <a:rPr lang="zh-CN" altLang="en-US">
                <a:solidFill>
                  <a:schemeClr val="bg1"/>
                </a:solidFill>
              </a:rPr>
              <a:t>规则表达式语法。</a:t>
            </a:r>
          </a:p>
          <a:p>
            <a:endParaRPr lang="zh-CN" altLang="en-US">
              <a:solidFill>
                <a:schemeClr val="bg1"/>
              </a:solidFill>
            </a:endParaRPr>
          </a:p>
          <a:p>
            <a:r>
              <a:rPr lang="zh-CN" altLang="en-US">
                <a:solidFill>
                  <a:schemeClr val="bg1"/>
                </a:solidFill>
              </a:rPr>
              <a:t>根据不同的场景，一共分为</a:t>
            </a:r>
            <a:r>
              <a:rPr lang="en-US" altLang="zh-CN">
                <a:solidFill>
                  <a:schemeClr val="bg1"/>
                </a:solidFill>
              </a:rPr>
              <a:t>4</a:t>
            </a:r>
            <a:r>
              <a:rPr lang="zh-CN" altLang="en-US">
                <a:solidFill>
                  <a:schemeClr val="bg1"/>
                </a:solidFill>
              </a:rPr>
              <a:t>种表达式类型。所有的语法关键字加一起不超过</a:t>
            </a:r>
            <a:r>
              <a:rPr lang="en-US" altLang="zh-CN">
                <a:solidFill>
                  <a:schemeClr val="bg1"/>
                </a:solidFill>
              </a:rPr>
              <a:t>20</a:t>
            </a:r>
            <a:r>
              <a:rPr lang="zh-CN" altLang="en-US">
                <a:solidFill>
                  <a:schemeClr val="bg1"/>
                </a:solidFill>
              </a:rPr>
              <a:t>个关键字，却可以搭配出超乎想象的复杂流程。</a:t>
            </a:r>
          </a:p>
        </p:txBody>
      </p:sp>
      <p:sp>
        <p:nvSpPr>
          <p:cNvPr id="9" name="圆角矩形 8"/>
          <p:cNvSpPr/>
          <p:nvPr/>
        </p:nvSpPr>
        <p:spPr>
          <a:xfrm>
            <a:off x="751205" y="3376718"/>
            <a:ext cx="9847580" cy="3355678"/>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10335" y="3670088"/>
            <a:ext cx="2672715" cy="398780"/>
          </a:xfrm>
          <a:prstGeom prst="rect">
            <a:avLst/>
          </a:prstGeom>
          <a:noFill/>
        </p:spPr>
        <p:txBody>
          <a:bodyPr wrap="square" rtlCol="0">
            <a:spAutoFit/>
          </a:bodyPr>
          <a:lstStyle/>
          <a:p>
            <a:r>
              <a:rPr lang="en-US" altLang="zh-CN" sz="2000">
                <a:solidFill>
                  <a:schemeClr val="accent3">
                    <a:lumMod val="40000"/>
                    <a:lumOff val="60000"/>
                  </a:schemeClr>
                </a:solidFill>
              </a:rPr>
              <a:t>THEN(</a:t>
            </a:r>
            <a:r>
              <a:rPr lang="zh-CN" altLang="en-US" sz="2000">
                <a:solidFill>
                  <a:schemeClr val="accent3">
                    <a:lumMod val="40000"/>
                    <a:lumOff val="60000"/>
                  </a:schemeClr>
                </a:solidFill>
              </a:rPr>
              <a:t>串行</a:t>
            </a:r>
            <a:r>
              <a:rPr lang="en-US" altLang="zh-CN" sz="2000">
                <a:solidFill>
                  <a:schemeClr val="accent3">
                    <a:lumMod val="40000"/>
                    <a:lumOff val="60000"/>
                  </a:schemeClr>
                </a:solidFill>
              </a:rPr>
              <a:t>)</a:t>
            </a:r>
          </a:p>
        </p:txBody>
      </p:sp>
      <p:sp>
        <p:nvSpPr>
          <p:cNvPr id="12" name="文本框 11"/>
          <p:cNvSpPr txBox="1"/>
          <p:nvPr/>
        </p:nvSpPr>
        <p:spPr>
          <a:xfrm>
            <a:off x="5505450" y="3670088"/>
            <a:ext cx="2410460" cy="398780"/>
          </a:xfrm>
          <a:prstGeom prst="rect">
            <a:avLst/>
          </a:prstGeom>
          <a:noFill/>
        </p:spPr>
        <p:txBody>
          <a:bodyPr wrap="square" rtlCol="0">
            <a:spAutoFit/>
          </a:bodyPr>
          <a:lstStyle/>
          <a:p>
            <a:r>
              <a:rPr lang="en-US" altLang="zh-CN" sz="2000">
                <a:solidFill>
                  <a:schemeClr val="accent3">
                    <a:lumMod val="40000"/>
                    <a:lumOff val="60000"/>
                  </a:schemeClr>
                </a:solidFill>
              </a:rPr>
              <a:t>WHEN(</a:t>
            </a:r>
            <a:r>
              <a:rPr lang="zh-CN" altLang="en-US" sz="2000">
                <a:solidFill>
                  <a:schemeClr val="accent3">
                    <a:lumMod val="40000"/>
                    <a:lumOff val="60000"/>
                  </a:schemeClr>
                </a:solidFill>
              </a:rPr>
              <a:t>并行</a:t>
            </a:r>
            <a:r>
              <a:rPr lang="en-US" altLang="zh-CN" sz="2000">
                <a:solidFill>
                  <a:schemeClr val="accent3">
                    <a:lumMod val="40000"/>
                    <a:lumOff val="60000"/>
                  </a:schemeClr>
                </a:solidFill>
              </a:rPr>
              <a:t>)</a:t>
            </a:r>
          </a:p>
        </p:txBody>
      </p:sp>
      <p:sp>
        <p:nvSpPr>
          <p:cNvPr id="13" name="文本框 12"/>
          <p:cNvSpPr txBox="1"/>
          <p:nvPr/>
        </p:nvSpPr>
        <p:spPr>
          <a:xfrm>
            <a:off x="1410335" y="4439073"/>
            <a:ext cx="3340735" cy="398780"/>
          </a:xfrm>
          <a:prstGeom prst="rect">
            <a:avLst/>
          </a:prstGeom>
          <a:noFill/>
        </p:spPr>
        <p:txBody>
          <a:bodyPr wrap="square" rtlCol="0">
            <a:spAutoFit/>
          </a:bodyPr>
          <a:lstStyle/>
          <a:p>
            <a:r>
              <a:rPr lang="en-US" altLang="zh-CN" sz="2000">
                <a:solidFill>
                  <a:schemeClr val="accent3">
                    <a:lumMod val="40000"/>
                    <a:lumOff val="60000"/>
                  </a:schemeClr>
                </a:solidFill>
              </a:rPr>
              <a:t>SWITCH(</a:t>
            </a:r>
            <a:r>
              <a:rPr lang="zh-CN" altLang="en-US" sz="2000">
                <a:solidFill>
                  <a:schemeClr val="accent3">
                    <a:lumMod val="40000"/>
                    <a:lumOff val="60000"/>
                  </a:schemeClr>
                </a:solidFill>
              </a:rPr>
              <a:t>选择</a:t>
            </a:r>
            <a:r>
              <a:rPr lang="en-US" altLang="zh-CN" sz="2000">
                <a:solidFill>
                  <a:schemeClr val="accent3">
                    <a:lumMod val="40000"/>
                    <a:lumOff val="60000"/>
                  </a:schemeClr>
                </a:solidFill>
              </a:rPr>
              <a:t>)</a:t>
            </a:r>
          </a:p>
        </p:txBody>
      </p:sp>
      <p:sp>
        <p:nvSpPr>
          <p:cNvPr id="5" name="文本框 4"/>
          <p:cNvSpPr txBox="1"/>
          <p:nvPr/>
        </p:nvSpPr>
        <p:spPr>
          <a:xfrm>
            <a:off x="5505450" y="4439073"/>
            <a:ext cx="4916170" cy="398780"/>
          </a:xfrm>
          <a:prstGeom prst="rect">
            <a:avLst/>
          </a:prstGeom>
          <a:noFill/>
        </p:spPr>
        <p:txBody>
          <a:bodyPr wrap="square" rtlCol="0">
            <a:spAutoFit/>
          </a:bodyPr>
          <a:lstStyle/>
          <a:p>
            <a:r>
              <a:rPr lang="en-US" altLang="zh-CN" sz="2000">
                <a:solidFill>
                  <a:schemeClr val="accent3">
                    <a:lumMod val="40000"/>
                    <a:lumOff val="60000"/>
                  </a:schemeClr>
                </a:solidFill>
              </a:rPr>
              <a:t>IF...ELIF...ELSE(</a:t>
            </a:r>
            <a:r>
              <a:rPr lang="zh-CN" altLang="en-US" sz="2000">
                <a:solidFill>
                  <a:schemeClr val="accent3">
                    <a:lumMod val="40000"/>
                    <a:lumOff val="60000"/>
                  </a:schemeClr>
                </a:solidFill>
              </a:rPr>
              <a:t>条件</a:t>
            </a:r>
            <a:r>
              <a:rPr lang="en-US" altLang="zh-CN" sz="2000">
                <a:solidFill>
                  <a:schemeClr val="accent3">
                    <a:lumMod val="40000"/>
                    <a:lumOff val="60000"/>
                  </a:schemeClr>
                </a:solidFill>
              </a:rPr>
              <a:t>)</a:t>
            </a:r>
          </a:p>
        </p:txBody>
      </p:sp>
      <p:sp>
        <p:nvSpPr>
          <p:cNvPr id="6" name="文本框 5"/>
          <p:cNvSpPr txBox="1"/>
          <p:nvPr/>
        </p:nvSpPr>
        <p:spPr>
          <a:xfrm>
            <a:off x="1410335" y="5208058"/>
            <a:ext cx="3696970" cy="398780"/>
          </a:xfrm>
          <a:prstGeom prst="rect">
            <a:avLst/>
          </a:prstGeom>
          <a:noFill/>
        </p:spPr>
        <p:txBody>
          <a:bodyPr wrap="square" rtlCol="0">
            <a:spAutoFit/>
          </a:bodyPr>
          <a:lstStyle/>
          <a:p>
            <a:r>
              <a:rPr lang="en-US" altLang="zh-CN" sz="2000">
                <a:solidFill>
                  <a:schemeClr val="accent3">
                    <a:lumMod val="40000"/>
                    <a:lumOff val="60000"/>
                  </a:schemeClr>
                </a:solidFill>
              </a:rPr>
              <a:t>FOR...DO...BREAK(</a:t>
            </a:r>
            <a:r>
              <a:rPr lang="zh-CN" altLang="en-US" sz="2000">
                <a:solidFill>
                  <a:schemeClr val="accent3">
                    <a:lumMod val="40000"/>
                    <a:lumOff val="60000"/>
                  </a:schemeClr>
                </a:solidFill>
              </a:rPr>
              <a:t>次数循环</a:t>
            </a:r>
            <a:r>
              <a:rPr lang="en-US" altLang="zh-CN" sz="2000">
                <a:solidFill>
                  <a:schemeClr val="accent3">
                    <a:lumMod val="40000"/>
                    <a:lumOff val="60000"/>
                  </a:schemeClr>
                </a:solidFill>
              </a:rPr>
              <a:t>)</a:t>
            </a:r>
          </a:p>
        </p:txBody>
      </p:sp>
      <p:sp>
        <p:nvSpPr>
          <p:cNvPr id="7" name="文本框 6"/>
          <p:cNvSpPr txBox="1"/>
          <p:nvPr/>
        </p:nvSpPr>
        <p:spPr>
          <a:xfrm>
            <a:off x="5505450" y="5208058"/>
            <a:ext cx="3696970" cy="398780"/>
          </a:xfrm>
          <a:prstGeom prst="rect">
            <a:avLst/>
          </a:prstGeom>
          <a:noFill/>
        </p:spPr>
        <p:txBody>
          <a:bodyPr wrap="square" rtlCol="0">
            <a:spAutoFit/>
          </a:bodyPr>
          <a:lstStyle/>
          <a:p>
            <a:r>
              <a:rPr lang="en-US" altLang="zh-CN" sz="2000" dirty="0">
                <a:solidFill>
                  <a:schemeClr val="accent3">
                    <a:lumMod val="40000"/>
                    <a:lumOff val="60000"/>
                  </a:schemeClr>
                </a:solidFill>
              </a:rPr>
              <a:t>WHILE..DO...BREAK(</a:t>
            </a:r>
            <a:r>
              <a:rPr lang="zh-CN" altLang="en-US" sz="2000" dirty="0">
                <a:solidFill>
                  <a:schemeClr val="accent3">
                    <a:lumMod val="40000"/>
                    <a:lumOff val="60000"/>
                  </a:schemeClr>
                </a:solidFill>
              </a:rPr>
              <a:t>条件循环</a:t>
            </a:r>
            <a:r>
              <a:rPr lang="en-US" altLang="zh-CN" sz="2000" dirty="0">
                <a:solidFill>
                  <a:schemeClr val="accent3">
                    <a:lumMod val="40000"/>
                    <a:lumOff val="60000"/>
                  </a:schemeClr>
                </a:solidFill>
              </a:rPr>
              <a:t>)</a:t>
            </a:r>
          </a:p>
        </p:txBody>
      </p:sp>
      <p:sp>
        <p:nvSpPr>
          <p:cNvPr id="15" name="文本框 14">
            <a:extLst>
              <a:ext uri="{FF2B5EF4-FFF2-40B4-BE49-F238E27FC236}">
                <a16:creationId xmlns:a16="http://schemas.microsoft.com/office/drawing/2014/main" id="{5F5CDA88-ABE5-F14A-B48C-EC9695A568C1}"/>
              </a:ext>
            </a:extLst>
          </p:cNvPr>
          <p:cNvSpPr txBox="1"/>
          <p:nvPr/>
        </p:nvSpPr>
        <p:spPr>
          <a:xfrm>
            <a:off x="1410335" y="5977043"/>
            <a:ext cx="4779450" cy="400110"/>
          </a:xfrm>
          <a:prstGeom prst="rect">
            <a:avLst/>
          </a:prstGeom>
          <a:noFill/>
        </p:spPr>
        <p:txBody>
          <a:bodyPr wrap="square" rtlCol="0">
            <a:spAutoFit/>
          </a:bodyPr>
          <a:lstStyle/>
          <a:p>
            <a:r>
              <a:rPr lang="en-US" altLang="zh-CN" sz="2000" dirty="0">
                <a:solidFill>
                  <a:schemeClr val="accent3">
                    <a:lumMod val="40000"/>
                    <a:lumOff val="60000"/>
                  </a:schemeClr>
                </a:solidFill>
              </a:rPr>
              <a:t>ITERATOR…DO...BREAK(</a:t>
            </a:r>
            <a:r>
              <a:rPr lang="zh-CN" altLang="en-US" sz="2000" dirty="0">
                <a:solidFill>
                  <a:schemeClr val="accent3">
                    <a:lumMod val="40000"/>
                    <a:lumOff val="60000"/>
                  </a:schemeClr>
                </a:solidFill>
              </a:rPr>
              <a:t>迭代循环</a:t>
            </a:r>
            <a:r>
              <a:rPr lang="en-US" altLang="zh-CN" sz="2000" dirty="0">
                <a:solidFill>
                  <a:schemeClr val="accent3">
                    <a:lumMod val="40000"/>
                    <a:lumOff val="60000"/>
                  </a:schemeClr>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THEN(</a:t>
            </a:r>
            <a:r>
              <a:rPr lang="zh-CN" altLang="en-US" sz="1735">
                <a:solidFill>
                  <a:schemeClr val="bg1"/>
                </a:solidFill>
                <a:latin typeface="+mn-lt"/>
                <a:ea typeface="+mn-ea"/>
              </a:rPr>
              <a:t>串行</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655060"/>
            <a:ext cx="3542665" cy="163004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a:t>
            </a:r>
            <a:r>
              <a:rPr sz="2000">
                <a:solidFill>
                  <a:schemeClr val="accent3">
                    <a:lumMod val="40000"/>
                    <a:lumOff val="60000"/>
                  </a:schemeClr>
                </a:solidFill>
              </a:rPr>
              <a:t>THEN(a, b, c, d);</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THEN</a:t>
            </a:r>
            <a:r>
              <a:rPr lang="zh-CN" altLang="en-US">
                <a:solidFill>
                  <a:schemeClr val="bg1"/>
                </a:solidFill>
              </a:rPr>
              <a:t>关键字代表串行结构，此表达式表示依次执行</a:t>
            </a:r>
            <a:r>
              <a:rPr lang="en-US" altLang="zh-CN">
                <a:solidFill>
                  <a:schemeClr val="bg1"/>
                </a:solidFill>
              </a:rPr>
              <a:t>a,b,c,d</a:t>
            </a:r>
            <a:r>
              <a:rPr lang="zh-CN" altLang="en-US">
                <a:solidFill>
                  <a:schemeClr val="bg1"/>
                </a:solidFill>
              </a:rPr>
              <a:t>组件。</a:t>
            </a:r>
          </a:p>
        </p:txBody>
      </p:sp>
      <p:pic>
        <p:nvPicPr>
          <p:cNvPr id="16" name="!!chart" descr="e1 (1)"/>
          <p:cNvPicPr>
            <a:picLocks noChangeAspect="1"/>
          </p:cNvPicPr>
          <p:nvPr/>
        </p:nvPicPr>
        <p:blipFill>
          <a:blip r:embed="rId8"/>
          <a:stretch>
            <a:fillRect/>
          </a:stretch>
        </p:blipFill>
        <p:spPr>
          <a:xfrm>
            <a:off x="6339205" y="3783965"/>
            <a:ext cx="5255260" cy="88328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1"/>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2"/>
          <p:cNvSpPr txBox="1"/>
          <p:nvPr/>
        </p:nvSpPr>
        <p:spPr>
          <a:xfrm>
            <a:off x="1056640" y="3194050"/>
            <a:ext cx="354266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WHEN(b, c,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245350" y="3168015"/>
            <a:ext cx="2626995" cy="2604770"/>
          </a:xfrm>
          <a:prstGeom prst="rect">
            <a:avLst/>
          </a:prstGeom>
        </p:spPr>
      </p:pic>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WHEN(</a:t>
            </a:r>
            <a:r>
              <a:rPr lang="zh-CN" altLang="en-US" sz="1735">
                <a:solidFill>
                  <a:schemeClr val="bg1"/>
                </a:solidFill>
                <a:latin typeface="+mn-lt"/>
                <a:ea typeface="+mn-ea"/>
              </a:rPr>
              <a:t>并行</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13" name="!!b1"/>
          <p:cNvSpPr/>
          <p:nvPr/>
        </p:nvSpPr>
        <p:spPr>
          <a:xfrm>
            <a:off x="768350" y="8149590"/>
            <a:ext cx="521208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b2"/>
          <p:cNvSpPr txBox="1"/>
          <p:nvPr/>
        </p:nvSpPr>
        <p:spPr>
          <a:xfrm>
            <a:off x="1056640" y="8383905"/>
            <a:ext cx="412940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WHEN(a, b, c).any(true),</a:t>
            </a:r>
          </a:p>
          <a:p>
            <a:r>
              <a:rPr lang="en-US" sz="2000">
                <a:solidFill>
                  <a:schemeClr val="accent3">
                    <a:lumMod val="40000"/>
                    <a:lumOff val="60000"/>
                  </a:schemeClr>
                </a:solidFill>
                <a:sym typeface="+mn-ea"/>
              </a:rPr>
              <a:t>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15" name="!!b3"/>
          <p:cNvSpPr txBox="1"/>
          <p:nvPr/>
        </p:nvSpPr>
        <p:spPr>
          <a:xfrm>
            <a:off x="768350" y="7504430"/>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any</a:t>
            </a:r>
            <a:r>
              <a:rPr lang="zh-CN" altLang="en-US" sz="1400">
                <a:solidFill>
                  <a:schemeClr val="bg1"/>
                </a:solidFill>
              </a:rPr>
              <a:t>关键字</a:t>
            </a:r>
            <a:r>
              <a:rPr lang="en-US" altLang="zh-CN" sz="1400">
                <a:solidFill>
                  <a:schemeClr val="bg1"/>
                </a:solidFill>
              </a:rPr>
              <a:t>(</a:t>
            </a:r>
            <a:r>
              <a:rPr lang="zh-CN" altLang="en-US" sz="1400">
                <a:solidFill>
                  <a:schemeClr val="bg1"/>
                </a:solidFill>
              </a:rPr>
              <a:t>默认</a:t>
            </a:r>
            <a:r>
              <a:rPr lang="en-US" altLang="zh-CN" sz="1400">
                <a:solidFill>
                  <a:schemeClr val="bg1"/>
                </a:solidFill>
              </a:rPr>
              <a:t>false)</a:t>
            </a:r>
            <a:r>
              <a:rPr lang="zh-CN" altLang="en-US" sz="1400">
                <a:solidFill>
                  <a:schemeClr val="bg1"/>
                </a:solidFill>
              </a:rPr>
              <a:t>，代表</a:t>
            </a:r>
            <a:r>
              <a:rPr lang="en-US" altLang="zh-CN" sz="1400">
                <a:solidFill>
                  <a:schemeClr val="bg1"/>
                </a:solidFill>
              </a:rPr>
              <a:t>a,b,c</a:t>
            </a:r>
            <a:r>
              <a:rPr lang="zh-CN" altLang="en-US" sz="1400">
                <a:solidFill>
                  <a:schemeClr val="bg1"/>
                </a:solidFill>
              </a:rPr>
              <a:t>任一组件执行完即继续往下走，执行</a:t>
            </a:r>
            <a:r>
              <a:rPr lang="en-US" altLang="zh-CN" sz="1400">
                <a:solidFill>
                  <a:schemeClr val="bg1"/>
                </a:solidFill>
              </a:rPr>
              <a:t>d</a:t>
            </a:r>
            <a:r>
              <a:rPr lang="zh-CN" altLang="en-US" sz="1400">
                <a:solidFill>
                  <a:schemeClr val="bg1"/>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1"/>
          <p:cNvSpPr/>
          <p:nvPr/>
        </p:nvSpPr>
        <p:spPr>
          <a:xfrm>
            <a:off x="-55562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2"/>
          <p:cNvSpPr txBox="1"/>
          <p:nvPr/>
        </p:nvSpPr>
        <p:spPr>
          <a:xfrm>
            <a:off x="-5267960" y="3194050"/>
            <a:ext cx="354266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WHEN(b, c,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245350" y="3168015"/>
            <a:ext cx="2626995" cy="2604770"/>
          </a:xfrm>
          <a:prstGeom prst="rect">
            <a:avLst/>
          </a:prstGeom>
        </p:spPr>
      </p:pic>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WHEN(</a:t>
            </a:r>
            <a:r>
              <a:rPr lang="zh-CN" altLang="en-US" sz="1735">
                <a:solidFill>
                  <a:schemeClr val="bg1"/>
                </a:solidFill>
                <a:latin typeface="+mn-lt"/>
                <a:ea typeface="+mn-ea"/>
              </a:rPr>
              <a:t>并行</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13" name="!!b1"/>
          <p:cNvSpPr/>
          <p:nvPr/>
        </p:nvSpPr>
        <p:spPr>
          <a:xfrm>
            <a:off x="768350" y="3069590"/>
            <a:ext cx="521208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b2"/>
          <p:cNvSpPr txBox="1"/>
          <p:nvPr/>
        </p:nvSpPr>
        <p:spPr>
          <a:xfrm>
            <a:off x="1056640" y="3303905"/>
            <a:ext cx="412940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WHEN(a, b, c).any(true),</a:t>
            </a:r>
          </a:p>
          <a:p>
            <a:r>
              <a:rPr lang="en-US" sz="2000">
                <a:solidFill>
                  <a:schemeClr val="accent3">
                    <a:lumMod val="40000"/>
                    <a:lumOff val="60000"/>
                  </a:schemeClr>
                </a:solidFill>
                <a:sym typeface="+mn-ea"/>
              </a:rPr>
              <a:t>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15" name="!!b3"/>
          <p:cNvSpPr txBox="1"/>
          <p:nvPr/>
        </p:nvSpPr>
        <p:spPr>
          <a:xfrm>
            <a:off x="768350" y="2424430"/>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any</a:t>
            </a:r>
            <a:r>
              <a:rPr lang="zh-CN" altLang="en-US" sz="1400">
                <a:solidFill>
                  <a:schemeClr val="bg1"/>
                </a:solidFill>
              </a:rPr>
              <a:t>关键字</a:t>
            </a:r>
            <a:r>
              <a:rPr lang="en-US" altLang="zh-CN" sz="1400">
                <a:solidFill>
                  <a:schemeClr val="bg1"/>
                </a:solidFill>
              </a:rPr>
              <a:t>(</a:t>
            </a:r>
            <a:r>
              <a:rPr lang="zh-CN" altLang="en-US" sz="1400">
                <a:solidFill>
                  <a:schemeClr val="bg1"/>
                </a:solidFill>
              </a:rPr>
              <a:t>默认</a:t>
            </a:r>
            <a:r>
              <a:rPr lang="en-US" altLang="zh-CN" sz="1400">
                <a:solidFill>
                  <a:schemeClr val="bg1"/>
                </a:solidFill>
              </a:rPr>
              <a:t>false)</a:t>
            </a:r>
            <a:r>
              <a:rPr lang="zh-CN" altLang="en-US" sz="1400">
                <a:solidFill>
                  <a:schemeClr val="bg1"/>
                </a:solidFill>
              </a:rPr>
              <a:t>，代表</a:t>
            </a:r>
            <a:r>
              <a:rPr lang="en-US" altLang="zh-CN" sz="1400">
                <a:solidFill>
                  <a:schemeClr val="bg1"/>
                </a:solidFill>
              </a:rPr>
              <a:t>a,b,c</a:t>
            </a:r>
            <a:r>
              <a:rPr lang="zh-CN" altLang="en-US" sz="1400">
                <a:solidFill>
                  <a:schemeClr val="bg1"/>
                </a:solidFill>
              </a:rPr>
              <a:t>任一组件执行完即继续往下走，执行</a:t>
            </a:r>
            <a:r>
              <a:rPr lang="en-US" altLang="zh-CN" sz="1400">
                <a:solidFill>
                  <a:schemeClr val="bg1"/>
                </a:solidFill>
              </a:rPr>
              <a:t>d</a:t>
            </a:r>
            <a:r>
              <a:rPr lang="zh-CN" altLang="en-US" sz="1400">
                <a:solidFill>
                  <a:schemeClr val="bg1"/>
                </a:solidFill>
              </a:rPr>
              <a:t>。</a:t>
            </a:r>
          </a:p>
        </p:txBody>
      </p:sp>
      <p:sp>
        <p:nvSpPr>
          <p:cNvPr id="2" name="!!c1"/>
          <p:cNvSpPr/>
          <p:nvPr/>
        </p:nvSpPr>
        <p:spPr>
          <a:xfrm>
            <a:off x="768350" y="8226425"/>
            <a:ext cx="5212080" cy="324802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2"/>
          <p:cNvSpPr txBox="1"/>
          <p:nvPr/>
        </p:nvSpPr>
        <p:spPr>
          <a:xfrm>
            <a:off x="977900" y="8696960"/>
            <a:ext cx="4631055" cy="2306955"/>
          </a:xfrm>
          <a:prstGeom prst="rect">
            <a:avLst/>
          </a:prstGeom>
          <a:noFill/>
        </p:spPr>
        <p:txBody>
          <a:bodyPr wrap="square" rtlCol="0">
            <a:spAutoFit/>
          </a:bodyPr>
          <a:lstStyle/>
          <a:p>
            <a:r>
              <a:rPr lang="en-US">
                <a:solidFill>
                  <a:schemeClr val="accent3">
                    <a:lumMod val="40000"/>
                    <a:lumOff val="60000"/>
                  </a:schemeClr>
                </a:solidFill>
              </a:rPr>
              <a:t>&lt;flow&gt;</a:t>
            </a:r>
            <a:endParaRPr>
              <a:solidFill>
                <a:schemeClr val="accent3">
                  <a:lumMod val="40000"/>
                  <a:lumOff val="60000"/>
                </a:schemeClr>
              </a:solidFill>
            </a:endParaRPr>
          </a:p>
          <a:p>
            <a:r>
              <a:rPr lang="en-US">
                <a:solidFill>
                  <a:schemeClr val="accent3">
                    <a:lumMod val="40000"/>
                    <a:lumOff val="60000"/>
                  </a:schemeClr>
                </a:solidFill>
              </a:rPr>
              <a:t>     </a:t>
            </a:r>
            <a:r>
              <a:rPr>
                <a:solidFill>
                  <a:schemeClr val="accent3">
                    <a:lumMod val="40000"/>
                    <a:lumOff val="60000"/>
                  </a:schemeClr>
                </a:solidFill>
              </a:rPr>
              <a:t>&lt;chain name="chain1"&gt;</a:t>
            </a:r>
          </a:p>
          <a:p>
            <a:r>
              <a:rPr>
                <a:solidFill>
                  <a:schemeClr val="accent3">
                    <a:lumMod val="40000"/>
                    <a:lumOff val="60000"/>
                  </a:schemeClr>
                </a:solidFill>
              </a:rPr>
              <a:t>    </a:t>
            </a:r>
            <a:r>
              <a:rPr lang="en-US">
                <a:solidFill>
                  <a:schemeClr val="accent3">
                    <a:lumMod val="40000"/>
                    <a:lumOff val="60000"/>
                  </a:schemeClr>
                </a:solidFill>
              </a:rPr>
              <a:t>      THEN(</a:t>
            </a:r>
          </a:p>
          <a:p>
            <a:r>
              <a:rPr lang="en-US">
                <a:solidFill>
                  <a:schemeClr val="accent3">
                    <a:lumMod val="40000"/>
                    <a:lumOff val="60000"/>
                  </a:schemeClr>
                </a:solidFill>
              </a:rPr>
              <a:t>               </a:t>
            </a:r>
            <a:r>
              <a:rPr lang="en-US">
                <a:solidFill>
                  <a:schemeClr val="accent3">
                    <a:lumMod val="40000"/>
                    <a:lumOff val="60000"/>
                  </a:schemeClr>
                </a:solidFill>
                <a:sym typeface="+mn-ea"/>
              </a:rPr>
              <a:t>WHEN(a, b, c).ignoreError(true),</a:t>
            </a:r>
          </a:p>
          <a:p>
            <a:r>
              <a:rPr lang="en-US">
                <a:solidFill>
                  <a:schemeClr val="accent3">
                    <a:lumMod val="40000"/>
                    <a:lumOff val="60000"/>
                  </a:schemeClr>
                </a:solidFill>
                <a:sym typeface="+mn-ea"/>
              </a:rPr>
              <a:t>               d</a:t>
            </a:r>
            <a:endParaRPr lang="en-US">
              <a:solidFill>
                <a:schemeClr val="accent3">
                  <a:lumMod val="40000"/>
                  <a:lumOff val="60000"/>
                </a:schemeClr>
              </a:solidFill>
            </a:endParaRPr>
          </a:p>
          <a:p>
            <a:r>
              <a:rPr lang="en-US">
                <a:solidFill>
                  <a:schemeClr val="accent3">
                    <a:lumMod val="40000"/>
                    <a:lumOff val="60000"/>
                  </a:schemeClr>
                </a:solidFill>
              </a:rPr>
              <a:t>          );</a:t>
            </a:r>
          </a:p>
          <a:p>
            <a:r>
              <a:rPr lang="en-US">
                <a:solidFill>
                  <a:schemeClr val="accent3">
                    <a:lumMod val="40000"/>
                    <a:lumOff val="60000"/>
                  </a:schemeClr>
                </a:solidFill>
              </a:rPr>
              <a:t>     </a:t>
            </a:r>
            <a:r>
              <a:rPr>
                <a:solidFill>
                  <a:schemeClr val="accent3">
                    <a:lumMod val="40000"/>
                    <a:lumOff val="60000"/>
                  </a:schemeClr>
                </a:solidFill>
              </a:rPr>
              <a:t>&lt;/chain&gt;</a:t>
            </a:r>
          </a:p>
          <a:p>
            <a:r>
              <a:rPr lang="en-US">
                <a:solidFill>
                  <a:schemeClr val="accent3">
                    <a:lumMod val="40000"/>
                    <a:lumOff val="60000"/>
                  </a:schemeClr>
                </a:solidFill>
              </a:rPr>
              <a:t>&lt;/flow&gt;</a:t>
            </a:r>
          </a:p>
        </p:txBody>
      </p:sp>
      <p:sp>
        <p:nvSpPr>
          <p:cNvPr id="4" name="!!c3"/>
          <p:cNvSpPr txBox="1"/>
          <p:nvPr/>
        </p:nvSpPr>
        <p:spPr>
          <a:xfrm>
            <a:off x="768350" y="7530465"/>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ignoreError(</a:t>
            </a:r>
            <a:r>
              <a:rPr lang="zh-CN" altLang="en-US" sz="1400">
                <a:solidFill>
                  <a:schemeClr val="bg1"/>
                </a:solidFill>
              </a:rPr>
              <a:t>默认</a:t>
            </a:r>
            <a:r>
              <a:rPr lang="en-US" altLang="zh-CN" sz="1400">
                <a:solidFill>
                  <a:schemeClr val="bg1"/>
                </a:solidFill>
              </a:rPr>
              <a:t>false)</a:t>
            </a:r>
            <a:r>
              <a:rPr lang="zh-CN" altLang="en-US" sz="1400">
                <a:solidFill>
                  <a:schemeClr val="bg1"/>
                </a:solidFill>
              </a:rPr>
              <a:t>关键字，代表</a:t>
            </a:r>
            <a:r>
              <a:rPr lang="en-US" altLang="zh-CN" sz="1400">
                <a:solidFill>
                  <a:schemeClr val="bg1"/>
                </a:solidFill>
              </a:rPr>
              <a:t>a,b,c</a:t>
            </a:r>
            <a:r>
              <a:rPr lang="zh-CN" altLang="en-US" sz="1400">
                <a:solidFill>
                  <a:schemeClr val="bg1"/>
                </a:solidFill>
              </a:rPr>
              <a:t>任一组件出错，不中断流程，继续执行</a:t>
            </a:r>
            <a:r>
              <a:rPr lang="en-US" altLang="zh-CN" sz="1400">
                <a:solidFill>
                  <a:schemeClr val="bg1"/>
                </a:solidFill>
              </a:rPr>
              <a:t>d</a:t>
            </a:r>
            <a:r>
              <a:rPr lang="zh-CN" altLang="en-US" sz="1400">
                <a:solidFill>
                  <a:schemeClr val="bg1"/>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介绍</a:t>
            </a:r>
            <a:r>
              <a:rPr lang="en-US" altLang="zh-CN" sz="2400">
                <a:solidFill>
                  <a:schemeClr val="bg1"/>
                </a:solidFill>
                <a:latin typeface="+mj-lt"/>
                <a:ea typeface="+mj-ea"/>
                <a:cs typeface="+mj-cs"/>
              </a:rPr>
              <a:t>-5</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所处的开源社区</a:t>
            </a:r>
          </a:p>
        </p:txBody>
      </p:sp>
      <p:sp>
        <p:nvSpPr>
          <p:cNvPr id="14" name="文本框 13"/>
          <p:cNvSpPr txBox="1"/>
          <p:nvPr/>
        </p:nvSpPr>
        <p:spPr>
          <a:xfrm>
            <a:off x="768350" y="1427480"/>
            <a:ext cx="6816725"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是国内最大的</a:t>
            </a:r>
            <a:r>
              <a:rPr lang="en-US" altLang="zh-CN">
                <a:solidFill>
                  <a:schemeClr val="bg1"/>
                </a:solidFill>
              </a:rPr>
              <a:t>Java</a:t>
            </a:r>
            <a:r>
              <a:rPr lang="zh-CN" altLang="en-US">
                <a:solidFill>
                  <a:schemeClr val="bg1"/>
                </a:solidFill>
              </a:rPr>
              <a:t>开源社区</a:t>
            </a:r>
            <a:r>
              <a:rPr lang="en-US" altLang="zh-CN">
                <a:solidFill>
                  <a:schemeClr val="bg1"/>
                </a:solidFill>
              </a:rPr>
              <a:t>Dromara</a:t>
            </a:r>
            <a:r>
              <a:rPr lang="zh-CN" altLang="en-US">
                <a:solidFill>
                  <a:schemeClr val="bg1"/>
                </a:solidFill>
              </a:rPr>
              <a:t>的顶级成员项目。</a:t>
            </a:r>
          </a:p>
          <a:p>
            <a:r>
              <a:rPr lang="zh-CN" altLang="en-US">
                <a:solidFill>
                  <a:schemeClr val="bg1"/>
                </a:solidFill>
              </a:rPr>
              <a:t>很多著名的</a:t>
            </a:r>
            <a:r>
              <a:rPr lang="en-US" altLang="zh-CN">
                <a:solidFill>
                  <a:schemeClr val="bg1"/>
                </a:solidFill>
              </a:rPr>
              <a:t>Java</a:t>
            </a:r>
            <a:r>
              <a:rPr lang="zh-CN" altLang="en-US">
                <a:solidFill>
                  <a:schemeClr val="bg1"/>
                </a:solidFill>
              </a:rPr>
              <a:t>开源项目都是我们社区的成员项目：</a:t>
            </a:r>
          </a:p>
        </p:txBody>
      </p:sp>
      <p:pic>
        <p:nvPicPr>
          <p:cNvPr id="6" name="!!a"/>
          <p:cNvPicPr>
            <a:picLocks noChangeAspect="1"/>
          </p:cNvPicPr>
          <p:nvPr/>
        </p:nvPicPr>
        <p:blipFill>
          <a:blip r:embed="rId8"/>
          <a:stretch>
            <a:fillRect/>
          </a:stretch>
        </p:blipFill>
        <p:spPr>
          <a:xfrm>
            <a:off x="831215" y="2525395"/>
            <a:ext cx="9332595" cy="282892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245350" y="3168015"/>
            <a:ext cx="2626995" cy="2604770"/>
          </a:xfrm>
          <a:prstGeom prst="rect">
            <a:avLst/>
          </a:prstGeom>
        </p:spPr>
      </p:pic>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WHEN(</a:t>
            </a:r>
            <a:r>
              <a:rPr lang="zh-CN" altLang="en-US" sz="1735">
                <a:solidFill>
                  <a:schemeClr val="bg1"/>
                </a:solidFill>
                <a:latin typeface="+mn-lt"/>
                <a:ea typeface="+mn-ea"/>
              </a:rPr>
              <a:t>并行</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13" name="!!b1"/>
          <p:cNvSpPr/>
          <p:nvPr/>
        </p:nvSpPr>
        <p:spPr>
          <a:xfrm>
            <a:off x="-5581650" y="3069590"/>
            <a:ext cx="521208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b2"/>
          <p:cNvSpPr txBox="1"/>
          <p:nvPr/>
        </p:nvSpPr>
        <p:spPr>
          <a:xfrm>
            <a:off x="-5293360" y="3303905"/>
            <a:ext cx="4129405" cy="255333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THEN(</a:t>
            </a:r>
          </a:p>
          <a:p>
            <a:r>
              <a:rPr lang="en-US" sz="2000">
                <a:solidFill>
                  <a:schemeClr val="accent3">
                    <a:lumMod val="40000"/>
                    <a:lumOff val="60000"/>
                  </a:schemeClr>
                </a:solidFill>
              </a:rPr>
              <a:t>               </a:t>
            </a:r>
            <a:r>
              <a:rPr lang="en-US" sz="2000">
                <a:solidFill>
                  <a:schemeClr val="accent3">
                    <a:lumMod val="40000"/>
                    <a:lumOff val="60000"/>
                  </a:schemeClr>
                </a:solidFill>
                <a:sym typeface="+mn-ea"/>
              </a:rPr>
              <a:t>WHEN(a, b, c).any(true),</a:t>
            </a:r>
          </a:p>
          <a:p>
            <a:r>
              <a:rPr lang="en-US" sz="2000">
                <a:solidFill>
                  <a:schemeClr val="accent3">
                    <a:lumMod val="40000"/>
                    <a:lumOff val="60000"/>
                  </a:schemeClr>
                </a:solidFill>
                <a:sym typeface="+mn-ea"/>
              </a:rPr>
              <a:t>               d</a:t>
            </a:r>
            <a:endParaRPr lang="en-US" sz="2000">
              <a:solidFill>
                <a:schemeClr val="accent3">
                  <a:lumMod val="40000"/>
                  <a:lumOff val="60000"/>
                </a:schemeClr>
              </a:solidFill>
            </a:endParaRPr>
          </a:p>
          <a:p>
            <a:r>
              <a:rPr lang="en-US" sz="2000">
                <a:solidFill>
                  <a:schemeClr val="accent3">
                    <a:lumMod val="40000"/>
                    <a:lumOff val="60000"/>
                  </a:schemeClr>
                </a:solidFill>
              </a:rPr>
              <a:t>          );</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15" name="!!b3"/>
          <p:cNvSpPr txBox="1"/>
          <p:nvPr/>
        </p:nvSpPr>
        <p:spPr>
          <a:xfrm>
            <a:off x="-5581650" y="2424430"/>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any</a:t>
            </a:r>
            <a:r>
              <a:rPr lang="zh-CN" altLang="en-US" sz="1400">
                <a:solidFill>
                  <a:schemeClr val="bg1"/>
                </a:solidFill>
              </a:rPr>
              <a:t>关键字</a:t>
            </a:r>
            <a:r>
              <a:rPr lang="en-US" altLang="zh-CN" sz="1400">
                <a:solidFill>
                  <a:schemeClr val="bg1"/>
                </a:solidFill>
              </a:rPr>
              <a:t>(</a:t>
            </a:r>
            <a:r>
              <a:rPr lang="zh-CN" altLang="en-US" sz="1400">
                <a:solidFill>
                  <a:schemeClr val="bg1"/>
                </a:solidFill>
              </a:rPr>
              <a:t>默认</a:t>
            </a:r>
            <a:r>
              <a:rPr lang="en-US" altLang="zh-CN" sz="1400">
                <a:solidFill>
                  <a:schemeClr val="bg1"/>
                </a:solidFill>
              </a:rPr>
              <a:t>false)</a:t>
            </a:r>
            <a:r>
              <a:rPr lang="zh-CN" altLang="en-US" sz="1400">
                <a:solidFill>
                  <a:schemeClr val="bg1"/>
                </a:solidFill>
              </a:rPr>
              <a:t>，代表</a:t>
            </a:r>
            <a:r>
              <a:rPr lang="en-US" altLang="zh-CN" sz="1400">
                <a:solidFill>
                  <a:schemeClr val="bg1"/>
                </a:solidFill>
              </a:rPr>
              <a:t>a,b,c</a:t>
            </a:r>
            <a:r>
              <a:rPr lang="zh-CN" altLang="en-US" sz="1400">
                <a:solidFill>
                  <a:schemeClr val="bg1"/>
                </a:solidFill>
              </a:rPr>
              <a:t>任一组件执行完即继续往下走，执行</a:t>
            </a:r>
            <a:r>
              <a:rPr lang="en-US" altLang="zh-CN" sz="1400">
                <a:solidFill>
                  <a:schemeClr val="bg1"/>
                </a:solidFill>
              </a:rPr>
              <a:t>d</a:t>
            </a:r>
            <a:r>
              <a:rPr lang="zh-CN" altLang="en-US" sz="1400">
                <a:solidFill>
                  <a:schemeClr val="bg1"/>
                </a:solidFill>
              </a:rPr>
              <a:t>。</a:t>
            </a:r>
          </a:p>
        </p:txBody>
      </p:sp>
      <p:sp>
        <p:nvSpPr>
          <p:cNvPr id="2" name="!!c1"/>
          <p:cNvSpPr/>
          <p:nvPr/>
        </p:nvSpPr>
        <p:spPr>
          <a:xfrm>
            <a:off x="768350" y="2892425"/>
            <a:ext cx="5212080" cy="324802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2"/>
          <p:cNvSpPr txBox="1"/>
          <p:nvPr/>
        </p:nvSpPr>
        <p:spPr>
          <a:xfrm>
            <a:off x="977900" y="3362960"/>
            <a:ext cx="4631055" cy="2306955"/>
          </a:xfrm>
          <a:prstGeom prst="rect">
            <a:avLst/>
          </a:prstGeom>
          <a:noFill/>
        </p:spPr>
        <p:txBody>
          <a:bodyPr wrap="square" rtlCol="0">
            <a:spAutoFit/>
          </a:bodyPr>
          <a:lstStyle/>
          <a:p>
            <a:r>
              <a:rPr lang="en-US">
                <a:solidFill>
                  <a:schemeClr val="accent3">
                    <a:lumMod val="40000"/>
                    <a:lumOff val="60000"/>
                  </a:schemeClr>
                </a:solidFill>
              </a:rPr>
              <a:t>&lt;flow&gt;</a:t>
            </a:r>
            <a:endParaRPr>
              <a:solidFill>
                <a:schemeClr val="accent3">
                  <a:lumMod val="40000"/>
                  <a:lumOff val="60000"/>
                </a:schemeClr>
              </a:solidFill>
            </a:endParaRPr>
          </a:p>
          <a:p>
            <a:r>
              <a:rPr lang="en-US">
                <a:solidFill>
                  <a:schemeClr val="accent3">
                    <a:lumMod val="40000"/>
                    <a:lumOff val="60000"/>
                  </a:schemeClr>
                </a:solidFill>
              </a:rPr>
              <a:t>     </a:t>
            </a:r>
            <a:r>
              <a:rPr>
                <a:solidFill>
                  <a:schemeClr val="accent3">
                    <a:lumMod val="40000"/>
                    <a:lumOff val="60000"/>
                  </a:schemeClr>
                </a:solidFill>
              </a:rPr>
              <a:t>&lt;chain name="chain1"&gt;</a:t>
            </a:r>
          </a:p>
          <a:p>
            <a:r>
              <a:rPr>
                <a:solidFill>
                  <a:schemeClr val="accent3">
                    <a:lumMod val="40000"/>
                    <a:lumOff val="60000"/>
                  </a:schemeClr>
                </a:solidFill>
              </a:rPr>
              <a:t>    </a:t>
            </a:r>
            <a:r>
              <a:rPr lang="en-US">
                <a:solidFill>
                  <a:schemeClr val="accent3">
                    <a:lumMod val="40000"/>
                    <a:lumOff val="60000"/>
                  </a:schemeClr>
                </a:solidFill>
              </a:rPr>
              <a:t>      THEN(</a:t>
            </a:r>
          </a:p>
          <a:p>
            <a:r>
              <a:rPr lang="en-US">
                <a:solidFill>
                  <a:schemeClr val="accent3">
                    <a:lumMod val="40000"/>
                    <a:lumOff val="60000"/>
                  </a:schemeClr>
                </a:solidFill>
              </a:rPr>
              <a:t>               </a:t>
            </a:r>
            <a:r>
              <a:rPr lang="en-US">
                <a:solidFill>
                  <a:schemeClr val="accent3">
                    <a:lumMod val="40000"/>
                    <a:lumOff val="60000"/>
                  </a:schemeClr>
                </a:solidFill>
                <a:sym typeface="+mn-ea"/>
              </a:rPr>
              <a:t>WHEN(a, b, c).ignoreError(true),</a:t>
            </a:r>
          </a:p>
          <a:p>
            <a:r>
              <a:rPr lang="en-US">
                <a:solidFill>
                  <a:schemeClr val="accent3">
                    <a:lumMod val="40000"/>
                    <a:lumOff val="60000"/>
                  </a:schemeClr>
                </a:solidFill>
                <a:sym typeface="+mn-ea"/>
              </a:rPr>
              <a:t>               d</a:t>
            </a:r>
            <a:endParaRPr lang="en-US">
              <a:solidFill>
                <a:schemeClr val="accent3">
                  <a:lumMod val="40000"/>
                  <a:lumOff val="60000"/>
                </a:schemeClr>
              </a:solidFill>
            </a:endParaRPr>
          </a:p>
          <a:p>
            <a:r>
              <a:rPr lang="en-US">
                <a:solidFill>
                  <a:schemeClr val="accent3">
                    <a:lumMod val="40000"/>
                    <a:lumOff val="60000"/>
                  </a:schemeClr>
                </a:solidFill>
              </a:rPr>
              <a:t>          );</a:t>
            </a:r>
          </a:p>
          <a:p>
            <a:r>
              <a:rPr lang="en-US">
                <a:solidFill>
                  <a:schemeClr val="accent3">
                    <a:lumMod val="40000"/>
                    <a:lumOff val="60000"/>
                  </a:schemeClr>
                </a:solidFill>
              </a:rPr>
              <a:t>     </a:t>
            </a:r>
            <a:r>
              <a:rPr>
                <a:solidFill>
                  <a:schemeClr val="accent3">
                    <a:lumMod val="40000"/>
                    <a:lumOff val="60000"/>
                  </a:schemeClr>
                </a:solidFill>
              </a:rPr>
              <a:t>&lt;/chain&gt;</a:t>
            </a:r>
          </a:p>
          <a:p>
            <a:r>
              <a:rPr lang="en-US">
                <a:solidFill>
                  <a:schemeClr val="accent3">
                    <a:lumMod val="40000"/>
                    <a:lumOff val="60000"/>
                  </a:schemeClr>
                </a:solidFill>
              </a:rPr>
              <a:t>&lt;/flow&gt;</a:t>
            </a:r>
          </a:p>
        </p:txBody>
      </p:sp>
      <p:sp>
        <p:nvSpPr>
          <p:cNvPr id="4" name="!!c3"/>
          <p:cNvSpPr txBox="1"/>
          <p:nvPr/>
        </p:nvSpPr>
        <p:spPr>
          <a:xfrm>
            <a:off x="768350" y="2196465"/>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ignoreError(</a:t>
            </a:r>
            <a:r>
              <a:rPr lang="zh-CN" altLang="en-US" sz="1400">
                <a:solidFill>
                  <a:schemeClr val="bg1"/>
                </a:solidFill>
              </a:rPr>
              <a:t>默认</a:t>
            </a:r>
            <a:r>
              <a:rPr lang="en-US" altLang="zh-CN" sz="1400">
                <a:solidFill>
                  <a:schemeClr val="bg1"/>
                </a:solidFill>
              </a:rPr>
              <a:t>false)</a:t>
            </a:r>
            <a:r>
              <a:rPr lang="zh-CN" altLang="en-US" sz="1400">
                <a:solidFill>
                  <a:schemeClr val="bg1"/>
                </a:solidFill>
              </a:rPr>
              <a:t>关键字，代表</a:t>
            </a:r>
            <a:r>
              <a:rPr lang="en-US" altLang="zh-CN" sz="1400">
                <a:solidFill>
                  <a:schemeClr val="bg1"/>
                </a:solidFill>
              </a:rPr>
              <a:t>a,b,c</a:t>
            </a:r>
            <a:r>
              <a:rPr lang="zh-CN" altLang="en-US" sz="1400">
                <a:solidFill>
                  <a:schemeClr val="bg1"/>
                </a:solidFill>
              </a:rPr>
              <a:t>任一组件出错，不中断流程，继续执行</a:t>
            </a:r>
            <a:r>
              <a:rPr lang="en-US" altLang="zh-CN" sz="1400">
                <a:solidFill>
                  <a:schemeClr val="bg1"/>
                </a:solidFill>
              </a:rPr>
              <a:t>d</a:t>
            </a:r>
            <a:r>
              <a:rPr lang="zh-CN" altLang="en-US" sz="1400">
                <a:solidFill>
                  <a:schemeClr val="bg1"/>
                </a:solidFill>
              </a:rPr>
              <a:t>。</a:t>
            </a:r>
          </a:p>
        </p:txBody>
      </p:sp>
      <p:sp>
        <p:nvSpPr>
          <p:cNvPr id="16" name="!!d1"/>
          <p:cNvSpPr/>
          <p:nvPr/>
        </p:nvSpPr>
        <p:spPr>
          <a:xfrm>
            <a:off x="768350" y="8004175"/>
            <a:ext cx="5212080" cy="285305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d2"/>
          <p:cNvSpPr txBox="1"/>
          <p:nvPr/>
        </p:nvSpPr>
        <p:spPr>
          <a:xfrm>
            <a:off x="1050290" y="8277225"/>
            <a:ext cx="4707255" cy="2306955"/>
          </a:xfrm>
          <a:prstGeom prst="rect">
            <a:avLst/>
          </a:prstGeom>
          <a:noFill/>
        </p:spPr>
        <p:txBody>
          <a:bodyPr wrap="square" rtlCol="0">
            <a:spAutoFit/>
          </a:bodyPr>
          <a:lstStyle/>
          <a:p>
            <a:r>
              <a:rPr lang="en-US" sz="1600">
                <a:solidFill>
                  <a:schemeClr val="accent3">
                    <a:lumMod val="40000"/>
                    <a:lumOff val="60000"/>
                  </a:schemeClr>
                </a:solidFill>
              </a:rPr>
              <a:t>&lt;flow&gt;</a:t>
            </a:r>
            <a:endParaRPr sz="1600">
              <a:solidFill>
                <a:schemeClr val="accent3">
                  <a:lumMod val="40000"/>
                  <a:lumOff val="60000"/>
                </a:schemeClr>
              </a:solidFill>
            </a:endParaRPr>
          </a:p>
          <a:p>
            <a:r>
              <a:rPr lang="en-US" sz="1600">
                <a:solidFill>
                  <a:schemeClr val="accent3">
                    <a:lumMod val="40000"/>
                    <a:lumOff val="60000"/>
                  </a:schemeClr>
                </a:solidFill>
              </a:rPr>
              <a:t>     </a:t>
            </a:r>
            <a:r>
              <a:rPr sz="1600">
                <a:solidFill>
                  <a:schemeClr val="accent3">
                    <a:lumMod val="40000"/>
                    <a:lumOff val="60000"/>
                  </a:schemeClr>
                </a:solidFill>
              </a:rPr>
              <a:t>&lt;chain name="chain1"&gt;</a:t>
            </a:r>
          </a:p>
          <a:p>
            <a:r>
              <a:rPr sz="1600">
                <a:solidFill>
                  <a:schemeClr val="accent3">
                    <a:lumMod val="40000"/>
                    <a:lumOff val="60000"/>
                  </a:schemeClr>
                </a:solidFill>
              </a:rPr>
              <a:t>    </a:t>
            </a:r>
            <a:r>
              <a:rPr lang="en-US" sz="1600">
                <a:solidFill>
                  <a:schemeClr val="accent3">
                    <a:lumMod val="40000"/>
                    <a:lumOff val="60000"/>
                  </a:schemeClr>
                </a:solidFill>
              </a:rPr>
              <a:t>      THEN(</a:t>
            </a:r>
          </a:p>
          <a:p>
            <a:r>
              <a:rPr lang="en-US" sz="1600">
                <a:solidFill>
                  <a:schemeClr val="accent3">
                    <a:lumMod val="40000"/>
                    <a:lumOff val="60000"/>
                  </a:schemeClr>
                </a:solidFill>
              </a:rPr>
              <a:t>               </a:t>
            </a:r>
            <a:r>
              <a:rPr lang="en-US" sz="1600">
                <a:solidFill>
                  <a:schemeClr val="accent3">
                    <a:lumMod val="40000"/>
                    <a:lumOff val="60000"/>
                  </a:schemeClr>
                </a:solidFill>
                <a:sym typeface="+mn-ea"/>
              </a:rPr>
              <a:t>WHEN(a, b,   c).threadPool(“com.xxxx.xxx.CustomThreadPool”),</a:t>
            </a:r>
          </a:p>
          <a:p>
            <a:r>
              <a:rPr lang="en-US" sz="1600">
                <a:solidFill>
                  <a:schemeClr val="accent3">
                    <a:lumMod val="40000"/>
                    <a:lumOff val="60000"/>
                  </a:schemeClr>
                </a:solidFill>
                <a:sym typeface="+mn-ea"/>
              </a:rPr>
              <a:t>               d</a:t>
            </a:r>
            <a:endParaRPr lang="en-US" sz="1600">
              <a:solidFill>
                <a:schemeClr val="accent3">
                  <a:lumMod val="40000"/>
                  <a:lumOff val="60000"/>
                </a:schemeClr>
              </a:solidFill>
            </a:endParaRPr>
          </a:p>
          <a:p>
            <a:r>
              <a:rPr lang="en-US" sz="1600">
                <a:solidFill>
                  <a:schemeClr val="accent3">
                    <a:lumMod val="40000"/>
                    <a:lumOff val="60000"/>
                  </a:schemeClr>
                </a:solidFill>
              </a:rPr>
              <a:t>          );</a:t>
            </a:r>
          </a:p>
          <a:p>
            <a:r>
              <a:rPr lang="en-US" sz="1600">
                <a:solidFill>
                  <a:schemeClr val="accent3">
                    <a:lumMod val="40000"/>
                    <a:lumOff val="60000"/>
                  </a:schemeClr>
                </a:solidFill>
              </a:rPr>
              <a:t>     </a:t>
            </a:r>
            <a:r>
              <a:rPr sz="1600">
                <a:solidFill>
                  <a:schemeClr val="accent3">
                    <a:lumMod val="40000"/>
                    <a:lumOff val="60000"/>
                  </a:schemeClr>
                </a:solidFill>
              </a:rPr>
              <a:t>&lt;/chain&gt;</a:t>
            </a:r>
          </a:p>
          <a:p>
            <a:r>
              <a:rPr lang="en-US" sz="1600">
                <a:solidFill>
                  <a:schemeClr val="accent3">
                    <a:lumMod val="40000"/>
                    <a:lumOff val="60000"/>
                  </a:schemeClr>
                </a:solidFill>
              </a:rPr>
              <a:t>&lt;/flow&gt;</a:t>
            </a:r>
          </a:p>
        </p:txBody>
      </p:sp>
      <p:sp>
        <p:nvSpPr>
          <p:cNvPr id="18" name="!!d3"/>
          <p:cNvSpPr txBox="1"/>
          <p:nvPr/>
        </p:nvSpPr>
        <p:spPr>
          <a:xfrm>
            <a:off x="812800" y="7346315"/>
            <a:ext cx="5122545"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threadPool</a:t>
            </a:r>
            <a:r>
              <a:rPr lang="zh-CN" altLang="en-US" sz="1400">
                <a:solidFill>
                  <a:schemeClr val="bg1"/>
                </a:solidFill>
              </a:rPr>
              <a:t>关键字能定义其并行的单独线程池，默认为系统内全局线程池。</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WHEN</a:t>
            </a:r>
            <a:r>
              <a:rPr lang="zh-CN" altLang="en-US">
                <a:solidFill>
                  <a:schemeClr val="bg1"/>
                </a:solidFill>
              </a:rPr>
              <a:t>关键字代表并行结构，以下表达式代表</a:t>
            </a:r>
            <a:r>
              <a:rPr lang="en-US" altLang="zh-CN">
                <a:solidFill>
                  <a:schemeClr val="bg1"/>
                </a:solidFill>
              </a:rPr>
              <a:t>a</a:t>
            </a:r>
            <a:r>
              <a:rPr lang="zh-CN" altLang="en-US">
                <a:solidFill>
                  <a:schemeClr val="bg1"/>
                </a:solidFill>
              </a:rPr>
              <a:t>执行之后，</a:t>
            </a:r>
            <a:r>
              <a:rPr lang="en-US" altLang="zh-CN">
                <a:solidFill>
                  <a:schemeClr val="bg1"/>
                </a:solidFill>
              </a:rPr>
              <a:t>b,c,d</a:t>
            </a:r>
            <a:r>
              <a:rPr lang="zh-CN" altLang="en-US">
                <a:solidFill>
                  <a:schemeClr val="bg1"/>
                </a:solidFill>
              </a:rPr>
              <a:t>三个组件并行执行：</a:t>
            </a:r>
          </a:p>
        </p:txBody>
      </p:sp>
      <p:pic>
        <p:nvPicPr>
          <p:cNvPr id="6" name="!!chart" descr="e5"/>
          <p:cNvPicPr>
            <a:picLocks noChangeAspect="1"/>
          </p:cNvPicPr>
          <p:nvPr/>
        </p:nvPicPr>
        <p:blipFill>
          <a:blip r:embed="rId8"/>
          <a:stretch>
            <a:fillRect/>
          </a:stretch>
        </p:blipFill>
        <p:spPr>
          <a:xfrm>
            <a:off x="7177405" y="3175000"/>
            <a:ext cx="2626995" cy="2604770"/>
          </a:xfrm>
          <a:prstGeom prst="rect">
            <a:avLst/>
          </a:prstGeom>
        </p:spPr>
      </p:pic>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WHEN(</a:t>
            </a:r>
            <a:r>
              <a:rPr lang="zh-CN" altLang="en-US" sz="1735">
                <a:solidFill>
                  <a:schemeClr val="bg1"/>
                </a:solidFill>
                <a:latin typeface="+mn-lt"/>
                <a:ea typeface="+mn-ea"/>
              </a:rPr>
              <a:t>并行</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2" name="!!c1"/>
          <p:cNvSpPr/>
          <p:nvPr/>
        </p:nvSpPr>
        <p:spPr>
          <a:xfrm>
            <a:off x="-5581650" y="2892425"/>
            <a:ext cx="5212080" cy="324802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2"/>
          <p:cNvSpPr txBox="1"/>
          <p:nvPr/>
        </p:nvSpPr>
        <p:spPr>
          <a:xfrm>
            <a:off x="-5372100" y="3362960"/>
            <a:ext cx="4631055" cy="2306955"/>
          </a:xfrm>
          <a:prstGeom prst="rect">
            <a:avLst/>
          </a:prstGeom>
          <a:noFill/>
        </p:spPr>
        <p:txBody>
          <a:bodyPr wrap="square" rtlCol="0">
            <a:spAutoFit/>
          </a:bodyPr>
          <a:lstStyle/>
          <a:p>
            <a:r>
              <a:rPr lang="en-US">
                <a:solidFill>
                  <a:schemeClr val="accent3">
                    <a:lumMod val="40000"/>
                    <a:lumOff val="60000"/>
                  </a:schemeClr>
                </a:solidFill>
              </a:rPr>
              <a:t>&lt;flow&gt;</a:t>
            </a:r>
            <a:endParaRPr>
              <a:solidFill>
                <a:schemeClr val="accent3">
                  <a:lumMod val="40000"/>
                  <a:lumOff val="60000"/>
                </a:schemeClr>
              </a:solidFill>
            </a:endParaRPr>
          </a:p>
          <a:p>
            <a:r>
              <a:rPr lang="en-US">
                <a:solidFill>
                  <a:schemeClr val="accent3">
                    <a:lumMod val="40000"/>
                    <a:lumOff val="60000"/>
                  </a:schemeClr>
                </a:solidFill>
              </a:rPr>
              <a:t>     </a:t>
            </a:r>
            <a:r>
              <a:rPr>
                <a:solidFill>
                  <a:schemeClr val="accent3">
                    <a:lumMod val="40000"/>
                    <a:lumOff val="60000"/>
                  </a:schemeClr>
                </a:solidFill>
              </a:rPr>
              <a:t>&lt;chain name="chain1"&gt;</a:t>
            </a:r>
          </a:p>
          <a:p>
            <a:r>
              <a:rPr>
                <a:solidFill>
                  <a:schemeClr val="accent3">
                    <a:lumMod val="40000"/>
                    <a:lumOff val="60000"/>
                  </a:schemeClr>
                </a:solidFill>
              </a:rPr>
              <a:t>    </a:t>
            </a:r>
            <a:r>
              <a:rPr lang="en-US">
                <a:solidFill>
                  <a:schemeClr val="accent3">
                    <a:lumMod val="40000"/>
                    <a:lumOff val="60000"/>
                  </a:schemeClr>
                </a:solidFill>
              </a:rPr>
              <a:t>      THEN(</a:t>
            </a:r>
          </a:p>
          <a:p>
            <a:r>
              <a:rPr lang="en-US">
                <a:solidFill>
                  <a:schemeClr val="accent3">
                    <a:lumMod val="40000"/>
                    <a:lumOff val="60000"/>
                  </a:schemeClr>
                </a:solidFill>
              </a:rPr>
              <a:t>               </a:t>
            </a:r>
            <a:r>
              <a:rPr lang="en-US">
                <a:solidFill>
                  <a:schemeClr val="accent3">
                    <a:lumMod val="40000"/>
                    <a:lumOff val="60000"/>
                  </a:schemeClr>
                </a:solidFill>
                <a:sym typeface="+mn-ea"/>
              </a:rPr>
              <a:t>WHEN(a, b, c).ignoreError(true),</a:t>
            </a:r>
          </a:p>
          <a:p>
            <a:r>
              <a:rPr lang="en-US">
                <a:solidFill>
                  <a:schemeClr val="accent3">
                    <a:lumMod val="40000"/>
                    <a:lumOff val="60000"/>
                  </a:schemeClr>
                </a:solidFill>
                <a:sym typeface="+mn-ea"/>
              </a:rPr>
              <a:t>               d</a:t>
            </a:r>
            <a:endParaRPr lang="en-US">
              <a:solidFill>
                <a:schemeClr val="accent3">
                  <a:lumMod val="40000"/>
                  <a:lumOff val="60000"/>
                </a:schemeClr>
              </a:solidFill>
            </a:endParaRPr>
          </a:p>
          <a:p>
            <a:r>
              <a:rPr lang="en-US">
                <a:solidFill>
                  <a:schemeClr val="accent3">
                    <a:lumMod val="40000"/>
                    <a:lumOff val="60000"/>
                  </a:schemeClr>
                </a:solidFill>
              </a:rPr>
              <a:t>          );</a:t>
            </a:r>
          </a:p>
          <a:p>
            <a:r>
              <a:rPr lang="en-US">
                <a:solidFill>
                  <a:schemeClr val="accent3">
                    <a:lumMod val="40000"/>
                    <a:lumOff val="60000"/>
                  </a:schemeClr>
                </a:solidFill>
              </a:rPr>
              <a:t>     </a:t>
            </a:r>
            <a:r>
              <a:rPr>
                <a:solidFill>
                  <a:schemeClr val="accent3">
                    <a:lumMod val="40000"/>
                    <a:lumOff val="60000"/>
                  </a:schemeClr>
                </a:solidFill>
              </a:rPr>
              <a:t>&lt;/chain&gt;</a:t>
            </a:r>
          </a:p>
          <a:p>
            <a:r>
              <a:rPr lang="en-US">
                <a:solidFill>
                  <a:schemeClr val="accent3">
                    <a:lumMod val="40000"/>
                    <a:lumOff val="60000"/>
                  </a:schemeClr>
                </a:solidFill>
              </a:rPr>
              <a:t>&lt;/flow&gt;</a:t>
            </a:r>
          </a:p>
        </p:txBody>
      </p:sp>
      <p:sp>
        <p:nvSpPr>
          <p:cNvPr id="4" name="!!c3"/>
          <p:cNvSpPr txBox="1"/>
          <p:nvPr/>
        </p:nvSpPr>
        <p:spPr>
          <a:xfrm>
            <a:off x="-5581650" y="2196465"/>
            <a:ext cx="5212080"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ignoreError(</a:t>
            </a:r>
            <a:r>
              <a:rPr lang="zh-CN" altLang="en-US" sz="1400">
                <a:solidFill>
                  <a:schemeClr val="bg1"/>
                </a:solidFill>
              </a:rPr>
              <a:t>默认</a:t>
            </a:r>
            <a:r>
              <a:rPr lang="en-US" altLang="zh-CN" sz="1400">
                <a:solidFill>
                  <a:schemeClr val="bg1"/>
                </a:solidFill>
              </a:rPr>
              <a:t>false)</a:t>
            </a:r>
            <a:r>
              <a:rPr lang="zh-CN" altLang="en-US" sz="1400">
                <a:solidFill>
                  <a:schemeClr val="bg1"/>
                </a:solidFill>
              </a:rPr>
              <a:t>关键字，代表</a:t>
            </a:r>
            <a:r>
              <a:rPr lang="en-US" altLang="zh-CN" sz="1400">
                <a:solidFill>
                  <a:schemeClr val="bg1"/>
                </a:solidFill>
              </a:rPr>
              <a:t>a,b,c</a:t>
            </a:r>
            <a:r>
              <a:rPr lang="zh-CN" altLang="en-US" sz="1400">
                <a:solidFill>
                  <a:schemeClr val="bg1"/>
                </a:solidFill>
              </a:rPr>
              <a:t>任一组件出错，不中断流程，继续执行</a:t>
            </a:r>
            <a:r>
              <a:rPr lang="en-US" altLang="zh-CN" sz="1400">
                <a:solidFill>
                  <a:schemeClr val="bg1"/>
                </a:solidFill>
              </a:rPr>
              <a:t>d</a:t>
            </a:r>
            <a:r>
              <a:rPr lang="zh-CN" altLang="en-US" sz="1400">
                <a:solidFill>
                  <a:schemeClr val="bg1"/>
                </a:solidFill>
              </a:rPr>
              <a:t>。</a:t>
            </a:r>
          </a:p>
        </p:txBody>
      </p:sp>
      <p:sp>
        <p:nvSpPr>
          <p:cNvPr id="16" name="!!d1"/>
          <p:cNvSpPr/>
          <p:nvPr/>
        </p:nvSpPr>
        <p:spPr>
          <a:xfrm>
            <a:off x="768350" y="3051175"/>
            <a:ext cx="5212080" cy="285305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d2"/>
          <p:cNvSpPr txBox="1"/>
          <p:nvPr/>
        </p:nvSpPr>
        <p:spPr>
          <a:xfrm>
            <a:off x="1050290" y="3324225"/>
            <a:ext cx="4707255" cy="2306955"/>
          </a:xfrm>
          <a:prstGeom prst="rect">
            <a:avLst/>
          </a:prstGeom>
          <a:noFill/>
        </p:spPr>
        <p:txBody>
          <a:bodyPr wrap="square" rtlCol="0">
            <a:spAutoFit/>
          </a:bodyPr>
          <a:lstStyle/>
          <a:p>
            <a:r>
              <a:rPr lang="en-US" sz="1600">
                <a:solidFill>
                  <a:schemeClr val="accent3">
                    <a:lumMod val="40000"/>
                    <a:lumOff val="60000"/>
                  </a:schemeClr>
                </a:solidFill>
              </a:rPr>
              <a:t>&lt;flow&gt;</a:t>
            </a:r>
            <a:endParaRPr sz="1600">
              <a:solidFill>
                <a:schemeClr val="accent3">
                  <a:lumMod val="40000"/>
                  <a:lumOff val="60000"/>
                </a:schemeClr>
              </a:solidFill>
            </a:endParaRPr>
          </a:p>
          <a:p>
            <a:r>
              <a:rPr lang="en-US" sz="1600">
                <a:solidFill>
                  <a:schemeClr val="accent3">
                    <a:lumMod val="40000"/>
                    <a:lumOff val="60000"/>
                  </a:schemeClr>
                </a:solidFill>
              </a:rPr>
              <a:t>     </a:t>
            </a:r>
            <a:r>
              <a:rPr sz="1600">
                <a:solidFill>
                  <a:schemeClr val="accent3">
                    <a:lumMod val="40000"/>
                    <a:lumOff val="60000"/>
                  </a:schemeClr>
                </a:solidFill>
              </a:rPr>
              <a:t>&lt;chain name="chain1"&gt;</a:t>
            </a:r>
          </a:p>
          <a:p>
            <a:r>
              <a:rPr sz="1600">
                <a:solidFill>
                  <a:schemeClr val="accent3">
                    <a:lumMod val="40000"/>
                    <a:lumOff val="60000"/>
                  </a:schemeClr>
                </a:solidFill>
              </a:rPr>
              <a:t>    </a:t>
            </a:r>
            <a:r>
              <a:rPr lang="en-US" sz="1600">
                <a:solidFill>
                  <a:schemeClr val="accent3">
                    <a:lumMod val="40000"/>
                    <a:lumOff val="60000"/>
                  </a:schemeClr>
                </a:solidFill>
              </a:rPr>
              <a:t>      THEN(</a:t>
            </a:r>
          </a:p>
          <a:p>
            <a:r>
              <a:rPr lang="en-US" sz="1600">
                <a:solidFill>
                  <a:schemeClr val="accent3">
                    <a:lumMod val="40000"/>
                    <a:lumOff val="60000"/>
                  </a:schemeClr>
                </a:solidFill>
              </a:rPr>
              <a:t>               </a:t>
            </a:r>
            <a:r>
              <a:rPr lang="en-US" sz="1600">
                <a:solidFill>
                  <a:schemeClr val="accent3">
                    <a:lumMod val="40000"/>
                    <a:lumOff val="60000"/>
                  </a:schemeClr>
                </a:solidFill>
                <a:sym typeface="+mn-ea"/>
              </a:rPr>
              <a:t>WHEN(a, b,   c).threadPool(“com.xxxx.xxx.CustomThreadPool”),</a:t>
            </a:r>
          </a:p>
          <a:p>
            <a:r>
              <a:rPr lang="en-US" sz="1600">
                <a:solidFill>
                  <a:schemeClr val="accent3">
                    <a:lumMod val="40000"/>
                    <a:lumOff val="60000"/>
                  </a:schemeClr>
                </a:solidFill>
                <a:sym typeface="+mn-ea"/>
              </a:rPr>
              <a:t>               d</a:t>
            </a:r>
            <a:endParaRPr lang="en-US" sz="1600">
              <a:solidFill>
                <a:schemeClr val="accent3">
                  <a:lumMod val="40000"/>
                  <a:lumOff val="60000"/>
                </a:schemeClr>
              </a:solidFill>
            </a:endParaRPr>
          </a:p>
          <a:p>
            <a:r>
              <a:rPr lang="en-US" sz="1600">
                <a:solidFill>
                  <a:schemeClr val="accent3">
                    <a:lumMod val="40000"/>
                    <a:lumOff val="60000"/>
                  </a:schemeClr>
                </a:solidFill>
              </a:rPr>
              <a:t>          );</a:t>
            </a:r>
          </a:p>
          <a:p>
            <a:r>
              <a:rPr lang="en-US" sz="1600">
                <a:solidFill>
                  <a:schemeClr val="accent3">
                    <a:lumMod val="40000"/>
                    <a:lumOff val="60000"/>
                  </a:schemeClr>
                </a:solidFill>
              </a:rPr>
              <a:t>     </a:t>
            </a:r>
            <a:r>
              <a:rPr sz="1600">
                <a:solidFill>
                  <a:schemeClr val="accent3">
                    <a:lumMod val="40000"/>
                    <a:lumOff val="60000"/>
                  </a:schemeClr>
                </a:solidFill>
              </a:rPr>
              <a:t>&lt;/chain&gt;</a:t>
            </a:r>
          </a:p>
          <a:p>
            <a:r>
              <a:rPr lang="en-US" sz="1600">
                <a:solidFill>
                  <a:schemeClr val="accent3">
                    <a:lumMod val="40000"/>
                    <a:lumOff val="60000"/>
                  </a:schemeClr>
                </a:solidFill>
              </a:rPr>
              <a:t>&lt;/flow&gt;</a:t>
            </a:r>
          </a:p>
        </p:txBody>
      </p:sp>
      <p:sp>
        <p:nvSpPr>
          <p:cNvPr id="18" name="!!d3"/>
          <p:cNvSpPr txBox="1"/>
          <p:nvPr/>
        </p:nvSpPr>
        <p:spPr>
          <a:xfrm>
            <a:off x="812800" y="2393315"/>
            <a:ext cx="5122545" cy="521970"/>
          </a:xfrm>
          <a:prstGeom prst="rect">
            <a:avLst/>
          </a:prstGeom>
          <a:noFill/>
        </p:spPr>
        <p:txBody>
          <a:bodyPr wrap="square" rtlCol="0">
            <a:spAutoFit/>
          </a:bodyPr>
          <a:lstStyle/>
          <a:p>
            <a:r>
              <a:rPr lang="zh-CN" altLang="en-US" sz="1400">
                <a:solidFill>
                  <a:schemeClr val="bg1"/>
                </a:solidFill>
              </a:rPr>
              <a:t>以下示例加</a:t>
            </a:r>
            <a:r>
              <a:rPr lang="en-US" altLang="zh-CN" sz="1400">
                <a:solidFill>
                  <a:schemeClr val="bg1"/>
                </a:solidFill>
              </a:rPr>
              <a:t>threadPool</a:t>
            </a:r>
            <a:r>
              <a:rPr lang="zh-CN" altLang="en-US" sz="1400">
                <a:solidFill>
                  <a:schemeClr val="bg1"/>
                </a:solidFill>
              </a:rPr>
              <a:t>关键字能定义其并行的单独线程池，默认为系统内全局线程池。</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571875"/>
            <a:ext cx="3542665" cy="1630045"/>
          </a:xfrm>
          <a:prstGeom prst="rect">
            <a:avLst/>
          </a:prstGeom>
          <a:noFill/>
        </p:spPr>
        <p:txBody>
          <a:bodyPr wrap="square" rtlCol="0">
            <a:spAutoFit/>
          </a:bodyPr>
          <a:lstStyle/>
          <a:p>
            <a:r>
              <a:rPr lang="en-US" sz="2000">
                <a:solidFill>
                  <a:schemeClr val="accent3">
                    <a:lumMod val="40000"/>
                    <a:lumOff val="60000"/>
                  </a:schemeClr>
                </a:solidFill>
              </a:rPr>
              <a:t>&lt;flow&gt;</a:t>
            </a:r>
            <a:endParaRPr sz="2000">
              <a:solidFill>
                <a:schemeClr val="accent3">
                  <a:lumMod val="40000"/>
                  <a:lumOff val="60000"/>
                </a:schemeClr>
              </a:solidFill>
            </a:endParaRPr>
          </a:p>
          <a:p>
            <a:r>
              <a:rPr lang="en-US" sz="2000">
                <a:solidFill>
                  <a:schemeClr val="accent3">
                    <a:lumMod val="40000"/>
                    <a:lumOff val="60000"/>
                  </a:schemeClr>
                </a:solidFill>
              </a:rPr>
              <a:t>     </a:t>
            </a:r>
            <a:r>
              <a:rPr sz="2000">
                <a:solidFill>
                  <a:schemeClr val="accent3">
                    <a:lumMod val="40000"/>
                    <a:lumOff val="60000"/>
                  </a:schemeClr>
                </a:solidFill>
              </a:rPr>
              <a:t>&lt;chain name="chain1"&gt;</a:t>
            </a:r>
          </a:p>
          <a:p>
            <a:r>
              <a:rPr sz="2000">
                <a:solidFill>
                  <a:schemeClr val="accent3">
                    <a:lumMod val="40000"/>
                    <a:lumOff val="60000"/>
                  </a:schemeClr>
                </a:solidFill>
              </a:rPr>
              <a:t>    </a:t>
            </a:r>
            <a:r>
              <a:rPr lang="en-US" sz="2000">
                <a:solidFill>
                  <a:schemeClr val="accent3">
                    <a:lumMod val="40000"/>
                    <a:lumOff val="60000"/>
                  </a:schemeClr>
                </a:solidFill>
              </a:rPr>
              <a:t>      SWITCH(a).to(b, c, d);</a:t>
            </a:r>
          </a:p>
          <a:p>
            <a:r>
              <a:rPr lang="en-US" sz="2000">
                <a:solidFill>
                  <a:schemeClr val="accent3">
                    <a:lumMod val="40000"/>
                    <a:lumOff val="60000"/>
                  </a:schemeClr>
                </a:solidFill>
              </a:rPr>
              <a:t>     </a:t>
            </a:r>
            <a:r>
              <a:rPr sz="2000">
                <a:solidFill>
                  <a:schemeClr val="accent3">
                    <a:lumMod val="40000"/>
                    <a:lumOff val="60000"/>
                  </a:schemeClr>
                </a:solidFill>
              </a:rPr>
              <a:t>&lt;/chain&gt;</a:t>
            </a:r>
          </a:p>
          <a:p>
            <a:r>
              <a:rPr lang="en-US" sz="2000">
                <a:solidFill>
                  <a:schemeClr val="accent3">
                    <a:lumMod val="40000"/>
                    <a:lumOff val="60000"/>
                  </a:schemeClr>
                </a:solidFill>
              </a:rPr>
              <a:t>&lt;/flow&gt;</a:t>
            </a:r>
          </a:p>
        </p:txBody>
      </p:sp>
      <p:sp>
        <p:nvSpPr>
          <p:cNvPr id="8" name="文本框 7"/>
          <p:cNvSpPr txBox="1"/>
          <p:nvPr/>
        </p:nvSpPr>
        <p:spPr>
          <a:xfrm>
            <a:off x="768350" y="1636395"/>
            <a:ext cx="9307195" cy="645160"/>
          </a:xfrm>
          <a:prstGeom prst="rect">
            <a:avLst/>
          </a:prstGeom>
          <a:noFill/>
        </p:spPr>
        <p:txBody>
          <a:bodyPr wrap="square" rtlCol="0">
            <a:spAutoFit/>
          </a:bodyPr>
          <a:lstStyle/>
          <a:p>
            <a:r>
              <a:rPr lang="en-US" altLang="zh-CN">
                <a:solidFill>
                  <a:schemeClr val="bg1"/>
                </a:solidFill>
              </a:rPr>
              <a:t>SWITCH</a:t>
            </a:r>
            <a:r>
              <a:rPr lang="zh-CN" altLang="en-US">
                <a:solidFill>
                  <a:schemeClr val="bg1"/>
                </a:solidFill>
              </a:rPr>
              <a:t>关键字代表选择结构，以下表达式代表经过选择组件</a:t>
            </a:r>
            <a:r>
              <a:rPr lang="en-US" altLang="zh-CN">
                <a:solidFill>
                  <a:schemeClr val="bg1"/>
                </a:solidFill>
              </a:rPr>
              <a:t>a</a:t>
            </a:r>
            <a:r>
              <a:rPr lang="zh-CN" altLang="en-US">
                <a:solidFill>
                  <a:schemeClr val="bg1"/>
                </a:solidFill>
              </a:rPr>
              <a:t>的执行后，路由到</a:t>
            </a:r>
            <a:r>
              <a:rPr lang="en-US" altLang="zh-CN">
                <a:solidFill>
                  <a:schemeClr val="bg1"/>
                </a:solidFill>
              </a:rPr>
              <a:t>b,c,d</a:t>
            </a:r>
            <a:r>
              <a:rPr lang="zh-CN" altLang="en-US">
                <a:solidFill>
                  <a:schemeClr val="bg1"/>
                </a:solidFill>
              </a:rPr>
              <a:t>中的一个组件。</a:t>
            </a:r>
          </a:p>
        </p:txBody>
      </p:sp>
      <p:pic>
        <p:nvPicPr>
          <p:cNvPr id="9" name="!!chart" descr="e5 (2)"/>
          <p:cNvPicPr>
            <a:picLocks noChangeAspect="1"/>
          </p:cNvPicPr>
          <p:nvPr/>
        </p:nvPicPr>
        <p:blipFill>
          <a:blip r:embed="rId8"/>
          <a:stretch>
            <a:fillRect/>
          </a:stretch>
        </p:blipFill>
        <p:spPr>
          <a:xfrm>
            <a:off x="6969760" y="2959735"/>
            <a:ext cx="2878455" cy="2853690"/>
          </a:xfrm>
          <a:prstGeom prst="rect">
            <a:avLst/>
          </a:prstGeom>
        </p:spPr>
      </p:pic>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SWITCH(</a:t>
            </a:r>
            <a:r>
              <a:rPr lang="zh-CN" altLang="en-US" sz="1735">
                <a:solidFill>
                  <a:schemeClr val="bg1"/>
                </a:solidFill>
                <a:latin typeface="+mn-lt"/>
                <a:ea typeface="+mn-ea"/>
              </a:rPr>
              <a:t>选择</a:t>
            </a:r>
            <a:r>
              <a:rPr lang="en-US" altLang="zh-CN" sz="1735">
                <a:solidFill>
                  <a:schemeClr val="bg1"/>
                </a:solidFill>
                <a:latin typeface="+mn-lt"/>
                <a:ea typeface="+mn-ea"/>
              </a:rPr>
              <a:t>)</a:t>
            </a:r>
            <a:endParaRPr lang="zh-CN" altLang="en-US" sz="1735">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2245360"/>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IF(x1, a)</a:t>
            </a:r>
          </a:p>
          <a:p>
            <a:r>
              <a:rPr lang="en-US" sz="2000">
                <a:solidFill>
                  <a:schemeClr val="accent3">
                    <a:lumMod val="40000"/>
                    <a:lumOff val="60000"/>
                  </a:schemeClr>
                </a:solidFill>
              </a:rPr>
              <a:t>       .ELIF(x2, b)</a:t>
            </a:r>
          </a:p>
          <a:p>
            <a:r>
              <a:rPr lang="en-US" sz="2000">
                <a:solidFill>
                  <a:schemeClr val="accent3">
                    <a:lumMod val="40000"/>
                    <a:lumOff val="60000"/>
                  </a:schemeClr>
                </a:solidFill>
              </a:rPr>
              <a:t>       .ELIF(x3, c)</a:t>
            </a:r>
          </a:p>
          <a:p>
            <a:r>
              <a:rPr lang="en-US" sz="2000">
                <a:solidFill>
                  <a:schemeClr val="accent3">
                    <a:lumMod val="40000"/>
                    <a:lumOff val="60000"/>
                  </a:schemeClr>
                </a:solidFill>
              </a:rPr>
              <a:t>       .ELIF(x4, d)</a:t>
            </a:r>
          </a:p>
          <a:p>
            <a:r>
              <a:rPr lang="en-US" sz="2000">
                <a:solidFill>
                  <a:schemeClr val="accent3">
                    <a:lumMod val="40000"/>
                    <a:lumOff val="60000"/>
                  </a:schemeClr>
                </a:solidFill>
              </a:rPr>
              <a:t>       .ELSE(THEN(m, n));</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SWITCH</a:t>
            </a:r>
            <a:r>
              <a:rPr lang="zh-CN" altLang="en-US">
                <a:solidFill>
                  <a:schemeClr val="bg1"/>
                </a:solidFill>
              </a:rPr>
              <a:t>关键字代表条件判断，以下表达式相当于</a:t>
            </a:r>
            <a:r>
              <a:rPr lang="en-US" altLang="zh-CN">
                <a:solidFill>
                  <a:schemeClr val="bg1"/>
                </a:solidFill>
              </a:rPr>
              <a:t>Java</a:t>
            </a:r>
            <a:r>
              <a:rPr lang="zh-CN" altLang="en-US">
                <a:solidFill>
                  <a:schemeClr val="bg1"/>
                </a:solidFill>
              </a:rPr>
              <a:t>中的</a:t>
            </a:r>
            <a:r>
              <a:rPr lang="en-US" altLang="zh-CN">
                <a:solidFill>
                  <a:schemeClr val="bg1"/>
                </a:solidFill>
              </a:rPr>
              <a:t>if...else if...else</a:t>
            </a:r>
          </a:p>
        </p:txBody>
      </p:sp>
      <p:pic>
        <p:nvPicPr>
          <p:cNvPr id="10" name="!!chart" descr="e13 (1)"/>
          <p:cNvPicPr>
            <a:picLocks noChangeAspect="1"/>
          </p:cNvPicPr>
          <p:nvPr/>
        </p:nvPicPr>
        <p:blipFill>
          <a:blip r:embed="rId8"/>
          <a:stretch>
            <a:fillRect/>
          </a:stretch>
        </p:blipFill>
        <p:spPr>
          <a:xfrm>
            <a:off x="5972810" y="3094355"/>
            <a:ext cx="5869940" cy="2752090"/>
          </a:xfrm>
          <a:prstGeom prst="rect">
            <a:avLst/>
          </a:prstGeom>
        </p:spPr>
      </p:pic>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IF(</a:t>
            </a:r>
            <a:r>
              <a:rPr lang="zh-CN" altLang="en-US" sz="1735">
                <a:solidFill>
                  <a:schemeClr val="bg1"/>
                </a:solidFill>
                <a:latin typeface="+mn-lt"/>
                <a:ea typeface="+mn-ea"/>
              </a:rPr>
              <a:t>条件表达式</a:t>
            </a:r>
            <a:r>
              <a:rPr lang="en-US" altLang="zh-CN" sz="1735">
                <a:solidFill>
                  <a:schemeClr val="bg1"/>
                </a:solidFill>
                <a:latin typeface="+mn-lt"/>
                <a:ea typeface="+mn-ea"/>
              </a:rPr>
              <a:t>)</a:t>
            </a:r>
            <a:endParaRPr lang="zh-CN" altLang="en-US" sz="1735">
              <a:solidFill>
                <a:schemeClr val="bg1"/>
              </a:solidFill>
              <a:latin typeface="+mn-lt"/>
              <a:ea typeface="+mn-ea"/>
            </a:endParaRP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FOR(5).DO(</a:t>
            </a:r>
          </a:p>
          <a:p>
            <a:r>
              <a:rPr lang="en-US" sz="2000">
                <a:solidFill>
                  <a:schemeClr val="accent3">
                    <a:lumMod val="40000"/>
                    <a:lumOff val="60000"/>
                  </a:schemeClr>
                </a:solidFill>
              </a:rPr>
              <a:t>      THEN(a, b, c)</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FOR</a:t>
            </a:r>
            <a:r>
              <a:rPr lang="zh-CN" altLang="en-US">
                <a:solidFill>
                  <a:schemeClr val="bg1"/>
                </a:solidFill>
              </a:rPr>
              <a:t>关键字代表次数循环，有以下用法</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FOR(</a:t>
            </a:r>
            <a:r>
              <a:rPr lang="zh-CN" altLang="en-US" sz="1735">
                <a:solidFill>
                  <a:schemeClr val="bg1"/>
                </a:solidFill>
                <a:latin typeface="+mn-lt"/>
                <a:ea typeface="+mn-ea"/>
              </a:rPr>
              <a:t>次数循环表达式</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2" name="圆角矩形 1"/>
          <p:cNvSpPr/>
          <p:nvPr/>
        </p:nvSpPr>
        <p:spPr>
          <a:xfrm>
            <a:off x="657098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85927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FOR(f).DO(</a:t>
            </a:r>
          </a:p>
          <a:p>
            <a:r>
              <a:rPr lang="en-US" sz="2000">
                <a:solidFill>
                  <a:schemeClr val="accent3">
                    <a:lumMod val="40000"/>
                    <a:lumOff val="60000"/>
                  </a:schemeClr>
                </a:solidFill>
              </a:rPr>
              <a:t>      THEN(a, b, c)</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4" name="文本框 3"/>
          <p:cNvSpPr txBox="1"/>
          <p:nvPr>
            <p:custDataLst>
              <p:tags r:id="rId6"/>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FOR</a:t>
            </a:r>
            <a:r>
              <a:rPr lang="zh-CN" altLang="en-US" sz="900">
                <a:solidFill>
                  <a:schemeClr val="bg1"/>
                </a:solidFill>
                <a:latin typeface="+mn-lt"/>
                <a:ea typeface="+mn-ea"/>
              </a:rPr>
              <a:t>关键字的具体用法和</a:t>
            </a:r>
            <a:r>
              <a:rPr lang="en-US" altLang="zh-CN" sz="900">
                <a:solidFill>
                  <a:schemeClr val="bg1"/>
                </a:solidFill>
                <a:latin typeface="+mn-lt"/>
                <a:ea typeface="+mn-ea"/>
              </a:rPr>
              <a:t>FOR</a:t>
            </a:r>
            <a:r>
              <a:rPr lang="zh-CN" altLang="en-US" sz="900">
                <a:solidFill>
                  <a:schemeClr val="bg1"/>
                </a:solidFill>
                <a:latin typeface="+mn-lt"/>
                <a:ea typeface="+mn-ea"/>
              </a:rPr>
              <a:t>组件如何定义请参考官方文档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WHILE(w).DO(</a:t>
            </a:r>
          </a:p>
          <a:p>
            <a:r>
              <a:rPr lang="en-US" sz="2000">
                <a:solidFill>
                  <a:schemeClr val="accent3">
                    <a:lumMod val="40000"/>
                    <a:lumOff val="60000"/>
                  </a:schemeClr>
                </a:solidFill>
              </a:rPr>
              <a:t>      THEN(a, b, c)</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WHILE</a:t>
            </a:r>
            <a:r>
              <a:rPr lang="zh-CN" altLang="en-US">
                <a:solidFill>
                  <a:schemeClr val="bg1"/>
                </a:solidFill>
              </a:rPr>
              <a:t>关键字代表条件循环，有以下用法</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WHILE(</a:t>
            </a:r>
            <a:r>
              <a:rPr lang="zh-CN" altLang="en-US" sz="1735">
                <a:solidFill>
                  <a:schemeClr val="bg1"/>
                </a:solidFill>
                <a:latin typeface="+mn-lt"/>
                <a:ea typeface="+mn-ea"/>
              </a:rPr>
              <a:t>条件循环表达式</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4" name="文本框 3"/>
          <p:cNvSpPr txBox="1"/>
          <p:nvPr>
            <p:custDataLst>
              <p:tags r:id="rId6"/>
            </p:custDataLst>
          </p:nvPr>
        </p:nvSpPr>
        <p:spPr>
          <a:xfrm>
            <a:off x="707390" y="6068060"/>
            <a:ext cx="3711575" cy="306705"/>
          </a:xfrm>
          <a:prstGeom prst="rect">
            <a:avLst/>
          </a:prstGeom>
        </p:spPr>
        <p:txBody>
          <a:bodyPr wrap="square">
            <a:normAutofit/>
          </a:bodyPr>
          <a:lstStyle>
            <a:defPPr>
              <a:defRPr lang="zh-CN"/>
            </a:defPPr>
          </a:lstStyle>
          <a:p>
            <a:r>
              <a:rPr lang="en-US" altLang="zh-CN" sz="900" dirty="0">
                <a:solidFill>
                  <a:schemeClr val="bg1"/>
                </a:solidFill>
                <a:latin typeface="+mn-lt"/>
                <a:ea typeface="+mn-ea"/>
              </a:rPr>
              <a:t>* WHILE</a:t>
            </a:r>
            <a:r>
              <a:rPr lang="zh-CN" altLang="en-US" sz="900" dirty="0">
                <a:solidFill>
                  <a:schemeClr val="bg1"/>
                </a:solidFill>
                <a:latin typeface="+mn-lt"/>
                <a:ea typeface="+mn-ea"/>
              </a:rPr>
              <a:t>关键字的具体用法和</a:t>
            </a:r>
            <a:r>
              <a:rPr lang="en-US" altLang="zh-CN" sz="900" dirty="0">
                <a:solidFill>
                  <a:schemeClr val="bg1"/>
                </a:solidFill>
                <a:latin typeface="+mn-lt"/>
                <a:ea typeface="+mn-ea"/>
              </a:rPr>
              <a:t>WHILE</a:t>
            </a:r>
            <a:r>
              <a:rPr lang="zh-CN" altLang="en-US" sz="900" dirty="0">
                <a:solidFill>
                  <a:schemeClr val="bg1"/>
                </a:solidFill>
                <a:latin typeface="+mn-lt"/>
                <a:ea typeface="+mn-ea"/>
              </a:rPr>
              <a:t>组件如何定义请参考官方文档</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dirty="0">
                <a:solidFill>
                  <a:schemeClr val="accent3">
                    <a:lumMod val="40000"/>
                    <a:lumOff val="60000"/>
                  </a:schemeClr>
                </a:solidFill>
              </a:rPr>
              <a:t>&lt;chain name="chain1"&gt;</a:t>
            </a:r>
          </a:p>
          <a:p>
            <a:r>
              <a:rPr lang="en-US" sz="2000" dirty="0">
                <a:solidFill>
                  <a:schemeClr val="accent3">
                    <a:lumMod val="40000"/>
                    <a:lumOff val="60000"/>
                  </a:schemeClr>
                </a:solidFill>
              </a:rPr>
              <a:t>   ITERATOR (x).DO(</a:t>
            </a:r>
          </a:p>
          <a:p>
            <a:r>
              <a:rPr lang="en-US" sz="2000" dirty="0">
                <a:solidFill>
                  <a:schemeClr val="accent3">
                    <a:lumMod val="40000"/>
                    <a:lumOff val="60000"/>
                  </a:schemeClr>
                </a:solidFill>
              </a:rPr>
              <a:t>      THEN(a, b, c)</a:t>
            </a:r>
          </a:p>
          <a:p>
            <a:r>
              <a:rPr lang="en-US" sz="2000" dirty="0">
                <a:solidFill>
                  <a:schemeClr val="accent3">
                    <a:lumMod val="40000"/>
                    <a:lumOff val="60000"/>
                  </a:schemeClr>
                </a:solidFill>
              </a:rPr>
              <a:t>   )</a:t>
            </a:r>
          </a:p>
          <a:p>
            <a:r>
              <a:rPr lang="en-US" sz="2000" dirty="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dirty="0">
                <a:solidFill>
                  <a:schemeClr val="bg1"/>
                </a:solidFill>
              </a:rPr>
              <a:t>ITERATOR</a:t>
            </a:r>
            <a:r>
              <a:rPr lang="zh-CN" altLang="en-US" dirty="0">
                <a:solidFill>
                  <a:schemeClr val="bg1"/>
                </a:solidFill>
              </a:rPr>
              <a:t>关键字代表迭代循环，有以下用法</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dirty="0">
                <a:solidFill>
                  <a:schemeClr val="bg1"/>
                </a:solidFill>
                <a:latin typeface="+mn-lt"/>
                <a:ea typeface="+mn-ea"/>
              </a:rPr>
              <a:t>ITERATOR(</a:t>
            </a:r>
            <a:r>
              <a:rPr lang="zh-CN" altLang="en-US" sz="1735" dirty="0">
                <a:solidFill>
                  <a:schemeClr val="bg1"/>
                </a:solidFill>
                <a:latin typeface="+mn-lt"/>
                <a:ea typeface="+mn-ea"/>
              </a:rPr>
              <a:t>迭代循环表达式</a:t>
            </a:r>
            <a:r>
              <a:rPr lang="en-US" altLang="zh-CN" sz="1735" dirty="0">
                <a:solidFill>
                  <a:schemeClr val="bg1"/>
                </a:solidFill>
                <a:latin typeface="+mn-lt"/>
                <a:ea typeface="+mn-ea"/>
              </a:rPr>
              <a:t>)</a:t>
            </a:r>
            <a:endParaRPr lang="zh-CN" altLang="en-US" sz="1735" dirty="0">
              <a:solidFill>
                <a:schemeClr val="bg1"/>
              </a:solidFill>
              <a:latin typeface="+mn-lt"/>
              <a:ea typeface="+mn-ea"/>
            </a:endParaRPr>
          </a:p>
        </p:txBody>
      </p:sp>
      <p:sp>
        <p:nvSpPr>
          <p:cNvPr id="4" name="文本框 3"/>
          <p:cNvSpPr txBox="1"/>
          <p:nvPr>
            <p:custDataLst>
              <p:tags r:id="rId6"/>
            </p:custDataLst>
          </p:nvPr>
        </p:nvSpPr>
        <p:spPr>
          <a:xfrm>
            <a:off x="707389" y="6068060"/>
            <a:ext cx="4065577" cy="306705"/>
          </a:xfrm>
          <a:prstGeom prst="rect">
            <a:avLst/>
          </a:prstGeom>
        </p:spPr>
        <p:txBody>
          <a:bodyPr wrap="square">
            <a:noAutofit/>
          </a:bodyPr>
          <a:lstStyle>
            <a:defPPr>
              <a:defRPr lang="zh-CN"/>
            </a:defPPr>
          </a:lstStyle>
          <a:p>
            <a:r>
              <a:rPr lang="en-US" altLang="zh-CN" sz="900" dirty="0">
                <a:solidFill>
                  <a:schemeClr val="bg1"/>
                </a:solidFill>
                <a:latin typeface="+mn-lt"/>
                <a:ea typeface="+mn-ea"/>
              </a:rPr>
              <a:t>* ITERATOR</a:t>
            </a:r>
            <a:r>
              <a:rPr lang="zh-CN" altLang="en-US" sz="900" dirty="0">
                <a:solidFill>
                  <a:schemeClr val="bg1"/>
                </a:solidFill>
                <a:latin typeface="+mn-lt"/>
                <a:ea typeface="+mn-ea"/>
              </a:rPr>
              <a:t>关键字的具体用法和</a:t>
            </a:r>
            <a:r>
              <a:rPr lang="en-US" altLang="zh-CN" sz="900" dirty="0">
                <a:solidFill>
                  <a:schemeClr val="bg1"/>
                </a:solidFill>
                <a:latin typeface="+mn-lt"/>
                <a:ea typeface="+mn-ea"/>
              </a:rPr>
              <a:t>ITERATOR</a:t>
            </a:r>
            <a:r>
              <a:rPr lang="zh-CN" altLang="en-US" sz="900" dirty="0">
                <a:solidFill>
                  <a:schemeClr val="bg1"/>
                </a:solidFill>
                <a:latin typeface="+mn-lt"/>
                <a:ea typeface="+mn-ea"/>
              </a:rPr>
              <a:t>组件如何定义请参考官方文档</a:t>
            </a:r>
          </a:p>
        </p:txBody>
      </p:sp>
    </p:spTree>
    <p:custDataLst>
      <p:tags r:id="rId1"/>
    </p:custDataLst>
    <p:extLst>
      <p:ext uri="{BB962C8B-B14F-4D97-AF65-F5344CB8AC3E}">
        <p14:creationId xmlns:p14="http://schemas.microsoft.com/office/powerpoint/2010/main" val="26934332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FOR(f).DO(</a:t>
            </a:r>
          </a:p>
          <a:p>
            <a:r>
              <a:rPr lang="en-US" sz="2000">
                <a:solidFill>
                  <a:schemeClr val="accent3">
                    <a:lumMod val="40000"/>
                    <a:lumOff val="60000"/>
                  </a:schemeClr>
                </a:solidFill>
              </a:rPr>
              <a:t>      THEN(a, b, c).BREAK(e)</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en-US" altLang="zh-CN">
                <a:solidFill>
                  <a:schemeClr val="bg1"/>
                </a:solidFill>
              </a:rPr>
              <a:t>BREAK</a:t>
            </a:r>
            <a:r>
              <a:rPr lang="zh-CN" altLang="en-US">
                <a:solidFill>
                  <a:schemeClr val="bg1"/>
                </a:solidFill>
              </a:rPr>
              <a:t>关键字代表退出循环，一般搭配</a:t>
            </a:r>
            <a:r>
              <a:rPr lang="en-US" altLang="zh-CN">
                <a:solidFill>
                  <a:schemeClr val="bg1"/>
                </a:solidFill>
              </a:rPr>
              <a:t>FOR</a:t>
            </a:r>
            <a:r>
              <a:rPr lang="zh-CN" altLang="en-US">
                <a:solidFill>
                  <a:schemeClr val="bg1"/>
                </a:solidFill>
              </a:rPr>
              <a:t>和</a:t>
            </a:r>
            <a:r>
              <a:rPr lang="en-US" altLang="zh-CN">
                <a:solidFill>
                  <a:schemeClr val="bg1"/>
                </a:solidFill>
              </a:rPr>
              <a:t>WHILE</a:t>
            </a:r>
            <a:r>
              <a:rPr lang="zh-CN" altLang="en-US">
                <a:solidFill>
                  <a:schemeClr val="bg1"/>
                </a:solidFill>
              </a:rPr>
              <a:t>一起使用，有以下用法</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BREAK(</a:t>
            </a:r>
            <a:r>
              <a:rPr lang="zh-CN" altLang="en-US" sz="1735">
                <a:solidFill>
                  <a:schemeClr val="bg1"/>
                </a:solidFill>
                <a:latin typeface="+mn-lt"/>
                <a:ea typeface="+mn-ea"/>
              </a:rPr>
              <a:t>退出循环表达式</a:t>
            </a:r>
            <a:r>
              <a:rPr lang="en-US" altLang="zh-CN" sz="1735">
                <a:solidFill>
                  <a:schemeClr val="bg1"/>
                </a:solidFill>
                <a:latin typeface="+mn-lt"/>
                <a:ea typeface="+mn-ea"/>
              </a:rPr>
              <a:t>)</a:t>
            </a:r>
            <a:endParaRPr lang="zh-CN" altLang="en-US" sz="1735">
              <a:solidFill>
                <a:schemeClr val="bg1"/>
              </a:solidFill>
              <a:latin typeface="+mn-lt"/>
              <a:ea typeface="+mn-ea"/>
            </a:endParaRPr>
          </a:p>
        </p:txBody>
      </p:sp>
      <p:sp>
        <p:nvSpPr>
          <p:cNvPr id="4" name="文本框 3"/>
          <p:cNvSpPr txBox="1"/>
          <p:nvPr>
            <p:custDataLst>
              <p:tags r:id="rId6"/>
            </p:custDataLst>
          </p:nvPr>
        </p:nvSpPr>
        <p:spPr>
          <a:xfrm>
            <a:off x="707390" y="6068060"/>
            <a:ext cx="3711575" cy="306705"/>
          </a:xfrm>
          <a:prstGeom prst="rect">
            <a:avLst/>
          </a:prstGeom>
        </p:spPr>
        <p:txBody>
          <a:bodyPr wrap="square">
            <a:normAutofit/>
          </a:bodyPr>
          <a:lstStyle>
            <a:defPPr>
              <a:defRPr lang="zh-CN"/>
            </a:defPPr>
          </a:lstStyle>
          <a:p>
            <a:r>
              <a:rPr lang="en-US" altLang="zh-CN" sz="900">
                <a:solidFill>
                  <a:schemeClr val="bg1"/>
                </a:solidFill>
                <a:latin typeface="+mn-lt"/>
                <a:ea typeface="+mn-ea"/>
              </a:rPr>
              <a:t>* BREAK</a:t>
            </a:r>
            <a:r>
              <a:rPr lang="zh-CN" altLang="en-US" sz="900">
                <a:solidFill>
                  <a:schemeClr val="bg1"/>
                </a:solidFill>
                <a:latin typeface="+mn-lt"/>
                <a:ea typeface="+mn-ea"/>
              </a:rPr>
              <a:t>关键字的具体用法和</a:t>
            </a:r>
            <a:r>
              <a:rPr lang="en-US" altLang="zh-CN" sz="900">
                <a:solidFill>
                  <a:schemeClr val="bg1"/>
                </a:solidFill>
                <a:latin typeface="+mn-lt"/>
                <a:ea typeface="+mn-ea"/>
              </a:rPr>
              <a:t>BREAK</a:t>
            </a:r>
            <a:r>
              <a:rPr lang="zh-CN" altLang="en-US" sz="900">
                <a:solidFill>
                  <a:schemeClr val="bg1"/>
                </a:solidFill>
                <a:latin typeface="+mn-lt"/>
                <a:ea typeface="+mn-ea"/>
              </a:rPr>
              <a:t>组件如何定义请参考官方文档</a:t>
            </a:r>
          </a:p>
        </p:txBody>
      </p:sp>
      <p:sp>
        <p:nvSpPr>
          <p:cNvPr id="2" name="圆角矩形 1"/>
          <p:cNvSpPr/>
          <p:nvPr/>
        </p:nvSpPr>
        <p:spPr>
          <a:xfrm>
            <a:off x="6443980" y="2959735"/>
            <a:ext cx="5205095" cy="236029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6732270" y="3347720"/>
            <a:ext cx="4640580" cy="1630045"/>
          </a:xfrm>
          <a:prstGeom prst="rect">
            <a:avLst/>
          </a:prstGeom>
          <a:noFill/>
        </p:spPr>
        <p:txBody>
          <a:bodyPr wrap="square" rtlCol="0">
            <a:spAutoFit/>
          </a:bodyPr>
          <a:lstStyle/>
          <a:p>
            <a:r>
              <a:rPr lang="en-US" sz="2000">
                <a:solidFill>
                  <a:schemeClr val="accent3">
                    <a:lumMod val="40000"/>
                    <a:lumOff val="60000"/>
                  </a:schemeClr>
                </a:solidFill>
              </a:rPr>
              <a:t>&lt;chain name="chain1"&gt;</a:t>
            </a:r>
          </a:p>
          <a:p>
            <a:r>
              <a:rPr lang="en-US" sz="2000">
                <a:solidFill>
                  <a:schemeClr val="accent3">
                    <a:lumMod val="40000"/>
                    <a:lumOff val="60000"/>
                  </a:schemeClr>
                </a:solidFill>
              </a:rPr>
              <a:t>   WHILE(w).DO(</a:t>
            </a:r>
          </a:p>
          <a:p>
            <a:r>
              <a:rPr lang="en-US" sz="2000">
                <a:solidFill>
                  <a:schemeClr val="accent3">
                    <a:lumMod val="40000"/>
                    <a:lumOff val="60000"/>
                  </a:schemeClr>
                </a:solidFill>
              </a:rPr>
              <a:t>      THEN(a, b, c).BREAK(e)</a:t>
            </a:r>
          </a:p>
          <a:p>
            <a:r>
              <a:rPr lang="en-US" sz="2000">
                <a:solidFill>
                  <a:schemeClr val="accent3">
                    <a:lumMod val="40000"/>
                    <a:lumOff val="60000"/>
                  </a:schemeClr>
                </a:solidFill>
              </a:rPr>
              <a:t>   )</a:t>
            </a:r>
          </a:p>
          <a:p>
            <a:r>
              <a:rPr lang="en-US" sz="2000">
                <a:solidFill>
                  <a:schemeClr val="accent3">
                    <a:lumMod val="40000"/>
                    <a:lumOff val="60000"/>
                  </a:schemeClr>
                </a:solidFill>
              </a:rPr>
              <a:t>&lt;/chain&gt;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2133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131820"/>
            <a:ext cx="3542665" cy="2676525"/>
          </a:xfrm>
          <a:prstGeom prst="rect">
            <a:avLst/>
          </a:prstGeom>
          <a:noFill/>
        </p:spPr>
        <p:txBody>
          <a:bodyPr wrap="square" rtlCol="0">
            <a:spAutoFit/>
          </a:bodyPr>
          <a:lstStyle/>
          <a:p>
            <a:r>
              <a:rPr lang="en-US" sz="1400">
                <a:solidFill>
                  <a:schemeClr val="accent3">
                    <a:lumMod val="40000"/>
                    <a:lumOff val="60000"/>
                  </a:schemeClr>
                </a:solidFill>
              </a:rPr>
              <a:t>&lt;flow&gt;</a:t>
            </a:r>
            <a:endParaRPr sz="1400">
              <a:solidFill>
                <a:schemeClr val="accent3">
                  <a:lumMod val="40000"/>
                  <a:lumOff val="60000"/>
                </a:schemeClr>
              </a:solidFill>
            </a:endParaRPr>
          </a:p>
          <a:p>
            <a:r>
              <a:rPr lang="en-US" sz="1400">
                <a:solidFill>
                  <a:schemeClr val="accent3">
                    <a:lumMod val="40000"/>
                    <a:lumOff val="60000"/>
                  </a:schemeClr>
                </a:solidFill>
              </a:rPr>
              <a:t>     </a:t>
            </a:r>
            <a:r>
              <a:rPr sz="1400">
                <a:solidFill>
                  <a:schemeClr val="accent3">
                    <a:lumMod val="40000"/>
                    <a:lumOff val="60000"/>
                  </a:schemeClr>
                </a:solidFill>
              </a:rPr>
              <a:t>&lt;chain name="chain1"&gt;</a:t>
            </a:r>
          </a:p>
          <a:p>
            <a:r>
              <a:rPr sz="1400">
                <a:solidFill>
                  <a:schemeClr val="accent3">
                    <a:lumMod val="40000"/>
                    <a:lumOff val="60000"/>
                  </a:schemeClr>
                </a:solidFill>
              </a:rPr>
              <a:t>    </a:t>
            </a:r>
            <a:r>
              <a:rPr lang="en-US" sz="1400">
                <a:solidFill>
                  <a:schemeClr val="accent3">
                    <a:lumMod val="40000"/>
                    <a:lumOff val="60000"/>
                  </a:schemeClr>
                </a:solidFill>
              </a:rPr>
              <a:t>      THEN(</a:t>
            </a:r>
          </a:p>
          <a:p>
            <a:r>
              <a:rPr lang="en-US" sz="1400">
                <a:solidFill>
                  <a:schemeClr val="accent3">
                    <a:lumMod val="40000"/>
                    <a:lumOff val="60000"/>
                  </a:schemeClr>
                </a:solidFill>
              </a:rPr>
              <a:t>               a,</a:t>
            </a:r>
          </a:p>
          <a:p>
            <a:r>
              <a:rPr lang="en-US" sz="1400">
                <a:solidFill>
                  <a:schemeClr val="accent3">
                    <a:lumMod val="40000"/>
                    <a:lumOff val="60000"/>
                  </a:schemeClr>
                </a:solidFill>
              </a:rPr>
              <a:t>               WHEN(</a:t>
            </a:r>
          </a:p>
          <a:p>
            <a:r>
              <a:rPr lang="en-US" sz="1400">
                <a:solidFill>
                  <a:schemeClr val="accent3">
                    <a:lumMod val="40000"/>
                    <a:lumOff val="60000"/>
                  </a:schemeClr>
                </a:solidFill>
              </a:rPr>
              <a:t>                    b,</a:t>
            </a:r>
          </a:p>
          <a:p>
            <a:r>
              <a:rPr lang="en-US" sz="1400">
                <a:solidFill>
                  <a:schemeClr val="accent3">
                    <a:lumMod val="40000"/>
                    <a:lumOff val="60000"/>
                  </a:schemeClr>
                </a:solidFill>
              </a:rPr>
              <a:t>                    SWITCH(c).to(d,e)</a:t>
            </a:r>
          </a:p>
          <a:p>
            <a:r>
              <a:rPr lang="en-US" sz="1400">
                <a:solidFill>
                  <a:schemeClr val="accent3">
                    <a:lumMod val="40000"/>
                    <a:lumOff val="60000"/>
                  </a:schemeClr>
                </a:solidFill>
              </a:rPr>
              <a:t>               ),</a:t>
            </a:r>
          </a:p>
          <a:p>
            <a:r>
              <a:rPr lang="en-US" sz="1400">
                <a:solidFill>
                  <a:schemeClr val="accent3">
                    <a:lumMod val="40000"/>
                    <a:lumOff val="60000"/>
                  </a:schemeClr>
                </a:solidFill>
              </a:rPr>
              <a:t>               f</a:t>
            </a:r>
          </a:p>
          <a:p>
            <a:r>
              <a:rPr lang="en-US" sz="1400">
                <a:solidFill>
                  <a:schemeClr val="accent3">
                    <a:lumMod val="40000"/>
                    <a:lumOff val="60000"/>
                  </a:schemeClr>
                </a:solidFill>
              </a:rPr>
              <a:t>          );</a:t>
            </a:r>
          </a:p>
          <a:p>
            <a:r>
              <a:rPr lang="en-US" sz="1400">
                <a:solidFill>
                  <a:schemeClr val="accent3">
                    <a:lumMod val="40000"/>
                    <a:lumOff val="60000"/>
                  </a:schemeClr>
                </a:solidFill>
              </a:rPr>
              <a:t>     </a:t>
            </a:r>
            <a:r>
              <a:rPr sz="1400">
                <a:solidFill>
                  <a:schemeClr val="accent3">
                    <a:lumMod val="40000"/>
                    <a:lumOff val="60000"/>
                  </a:schemeClr>
                </a:solidFill>
              </a:rPr>
              <a:t>&lt;/chain&gt;</a:t>
            </a:r>
          </a:p>
          <a:p>
            <a:r>
              <a:rPr lang="en-US" sz="1400">
                <a:solidFill>
                  <a:schemeClr val="accent3">
                    <a:lumMod val="40000"/>
                    <a:lumOff val="60000"/>
                  </a:schemeClr>
                </a:solidFill>
              </a:rPr>
              <a:t>&lt;/flow&gt;</a:t>
            </a:r>
          </a:p>
        </p:txBody>
      </p:sp>
      <p:sp>
        <p:nvSpPr>
          <p:cNvPr id="8" name="文本框 7"/>
          <p:cNvSpPr txBox="1"/>
          <p:nvPr/>
        </p:nvSpPr>
        <p:spPr>
          <a:xfrm>
            <a:off x="768350" y="1636395"/>
            <a:ext cx="9307195" cy="368300"/>
          </a:xfrm>
          <a:prstGeom prst="rect">
            <a:avLst/>
          </a:prstGeom>
          <a:noFill/>
        </p:spPr>
        <p:txBody>
          <a:bodyPr wrap="square" rtlCol="0">
            <a:spAutoFit/>
          </a:bodyPr>
          <a:lstStyle/>
          <a:p>
            <a:r>
              <a:rPr lang="zh-CN" altLang="en-US">
                <a:solidFill>
                  <a:schemeClr val="bg1"/>
                </a:solidFill>
              </a:rPr>
              <a:t>多个表达式可以任意嵌套，来完成任意复杂的编排。</a:t>
            </a:r>
          </a:p>
        </p:txBody>
      </p:sp>
      <p:pic>
        <p:nvPicPr>
          <p:cNvPr id="6" name="!!chart" descr="e6"/>
          <p:cNvPicPr>
            <a:picLocks noChangeAspect="1"/>
          </p:cNvPicPr>
          <p:nvPr/>
        </p:nvPicPr>
        <p:blipFill>
          <a:blip r:embed="rId8"/>
          <a:stretch>
            <a:fillRect/>
          </a:stretch>
        </p:blipFill>
        <p:spPr>
          <a:xfrm>
            <a:off x="6574790" y="3251835"/>
            <a:ext cx="4916805" cy="2269490"/>
          </a:xfrm>
          <a:prstGeom prst="rect">
            <a:avLst/>
          </a:prstGeom>
        </p:spPr>
      </p:pic>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嵌套</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38201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204845"/>
            <a:ext cx="3542665" cy="2891790"/>
          </a:xfrm>
          <a:prstGeom prst="rect">
            <a:avLst/>
          </a:prstGeom>
          <a:noFill/>
        </p:spPr>
        <p:txBody>
          <a:bodyPr wrap="square" rtlCol="0">
            <a:spAutoFit/>
          </a:bodyPr>
          <a:lstStyle/>
          <a:p>
            <a:r>
              <a:rPr lang="en-US" sz="1400">
                <a:solidFill>
                  <a:schemeClr val="accent3">
                    <a:lumMod val="40000"/>
                    <a:lumOff val="60000"/>
                  </a:schemeClr>
                </a:solidFill>
              </a:rPr>
              <a:t>&lt;flow&gt;</a:t>
            </a:r>
            <a:endParaRPr sz="1400">
              <a:solidFill>
                <a:schemeClr val="accent3">
                  <a:lumMod val="40000"/>
                  <a:lumOff val="60000"/>
                </a:schemeClr>
              </a:solidFill>
            </a:endParaRPr>
          </a:p>
          <a:p>
            <a:r>
              <a:rPr lang="en-US" sz="1400">
                <a:solidFill>
                  <a:schemeClr val="accent3">
                    <a:lumMod val="40000"/>
                    <a:lumOff val="60000"/>
                  </a:schemeClr>
                </a:solidFill>
              </a:rPr>
              <a:t>     </a:t>
            </a:r>
            <a:r>
              <a:rPr sz="1400">
                <a:solidFill>
                  <a:schemeClr val="accent3">
                    <a:lumMod val="40000"/>
                    <a:lumOff val="60000"/>
                  </a:schemeClr>
                </a:solidFill>
              </a:rPr>
              <a:t>&lt;chain name="chain1"&gt;</a:t>
            </a:r>
          </a:p>
          <a:p>
            <a:r>
              <a:rPr sz="1400">
                <a:solidFill>
                  <a:schemeClr val="accent3">
                    <a:lumMod val="40000"/>
                    <a:lumOff val="60000"/>
                  </a:schemeClr>
                </a:solidFill>
              </a:rPr>
              <a:t>    </a:t>
            </a:r>
            <a:r>
              <a:rPr lang="en-US" sz="1400">
                <a:solidFill>
                  <a:schemeClr val="accent3">
                    <a:lumMod val="40000"/>
                    <a:lumOff val="60000"/>
                  </a:schemeClr>
                </a:solidFill>
              </a:rPr>
              <a:t>      THEN(a, sub, f);</a:t>
            </a:r>
          </a:p>
          <a:p>
            <a:r>
              <a:rPr lang="en-US" sz="1400">
                <a:solidFill>
                  <a:schemeClr val="accent3">
                    <a:lumMod val="40000"/>
                    <a:lumOff val="60000"/>
                  </a:schemeClr>
                </a:solidFill>
              </a:rPr>
              <a:t>     </a:t>
            </a:r>
            <a:r>
              <a:rPr sz="1400">
                <a:solidFill>
                  <a:schemeClr val="accent3">
                    <a:lumMod val="40000"/>
                    <a:lumOff val="60000"/>
                  </a:schemeClr>
                </a:solidFill>
              </a:rPr>
              <a:t>&lt;/chain&gt;</a:t>
            </a:r>
          </a:p>
          <a:p>
            <a:endParaRPr sz="1400">
              <a:solidFill>
                <a:schemeClr val="accent3">
                  <a:lumMod val="40000"/>
                  <a:lumOff val="60000"/>
                </a:schemeClr>
              </a:solidFill>
            </a:endParaRPr>
          </a:p>
          <a:p>
            <a:r>
              <a:rPr sz="1400">
                <a:solidFill>
                  <a:schemeClr val="accent3">
                    <a:lumMod val="40000"/>
                    <a:lumOff val="60000"/>
                  </a:schemeClr>
                </a:solidFill>
              </a:rPr>
              <a:t> </a:t>
            </a:r>
            <a:r>
              <a:rPr lang="en-US" sz="1400">
                <a:solidFill>
                  <a:schemeClr val="accent3">
                    <a:lumMod val="40000"/>
                    <a:lumOff val="60000"/>
                  </a:schemeClr>
                </a:solidFill>
              </a:rPr>
              <a:t>    &lt;chain name=”sub”&gt;</a:t>
            </a:r>
          </a:p>
          <a:p>
            <a:r>
              <a:rPr lang="en-US" sz="1400">
                <a:solidFill>
                  <a:schemeClr val="accent3">
                    <a:lumMod val="40000"/>
                    <a:lumOff val="60000"/>
                  </a:schemeClr>
                </a:solidFill>
              </a:rPr>
              <a:t>          WHEN(b, sub_2);</a:t>
            </a:r>
          </a:p>
          <a:p>
            <a:r>
              <a:rPr lang="en-US" sz="1400">
                <a:solidFill>
                  <a:schemeClr val="accent3">
                    <a:lumMod val="40000"/>
                    <a:lumOff val="60000"/>
                  </a:schemeClr>
                </a:solidFill>
              </a:rPr>
              <a:t>     &lt;/chain&gt;</a:t>
            </a:r>
          </a:p>
          <a:p>
            <a:endParaRPr lang="en-US" sz="1400">
              <a:solidFill>
                <a:schemeClr val="accent3">
                  <a:lumMod val="40000"/>
                  <a:lumOff val="60000"/>
                </a:schemeClr>
              </a:solidFill>
            </a:endParaRPr>
          </a:p>
          <a:p>
            <a:r>
              <a:rPr sz="1400">
                <a:solidFill>
                  <a:schemeClr val="accent3">
                    <a:lumMod val="40000"/>
                    <a:lumOff val="60000"/>
                  </a:schemeClr>
                </a:solidFill>
                <a:sym typeface="+mn-ea"/>
              </a:rPr>
              <a:t> </a:t>
            </a:r>
            <a:r>
              <a:rPr lang="en-US" sz="1400">
                <a:solidFill>
                  <a:schemeClr val="accent3">
                    <a:lumMod val="40000"/>
                    <a:lumOff val="60000"/>
                  </a:schemeClr>
                </a:solidFill>
                <a:sym typeface="+mn-ea"/>
              </a:rPr>
              <a:t>    &lt;chain name=”sub_2”&gt;</a:t>
            </a:r>
            <a:endParaRPr lang="en-US" sz="1400">
              <a:solidFill>
                <a:schemeClr val="accent3">
                  <a:lumMod val="40000"/>
                  <a:lumOff val="60000"/>
                </a:schemeClr>
              </a:solidFill>
            </a:endParaRPr>
          </a:p>
          <a:p>
            <a:r>
              <a:rPr lang="en-US" sz="1400">
                <a:solidFill>
                  <a:schemeClr val="accent3">
                    <a:lumMod val="40000"/>
                    <a:lumOff val="60000"/>
                  </a:schemeClr>
                </a:solidFill>
                <a:sym typeface="+mn-ea"/>
              </a:rPr>
              <a:t>          SWITCH(c).to(d,e);</a:t>
            </a:r>
          </a:p>
          <a:p>
            <a:r>
              <a:rPr lang="en-US" sz="1400">
                <a:solidFill>
                  <a:schemeClr val="accent3">
                    <a:lumMod val="40000"/>
                    <a:lumOff val="60000"/>
                  </a:schemeClr>
                </a:solidFill>
                <a:sym typeface="+mn-ea"/>
              </a:rPr>
              <a:t>     &lt;/chain&gt;</a:t>
            </a:r>
            <a:endParaRPr sz="1400">
              <a:solidFill>
                <a:schemeClr val="accent3">
                  <a:lumMod val="40000"/>
                  <a:lumOff val="60000"/>
                </a:schemeClr>
              </a:solidFill>
            </a:endParaRPr>
          </a:p>
          <a:p>
            <a:r>
              <a:rPr lang="en-US" sz="1400">
                <a:solidFill>
                  <a:schemeClr val="accent3">
                    <a:lumMod val="40000"/>
                    <a:lumOff val="60000"/>
                  </a:schemeClr>
                </a:solidFill>
              </a:rPr>
              <a:t>&lt;/flow&gt;</a:t>
            </a:r>
          </a:p>
        </p:txBody>
      </p:sp>
      <p:sp>
        <p:nvSpPr>
          <p:cNvPr id="8" name="文本框 7"/>
          <p:cNvSpPr txBox="1"/>
          <p:nvPr/>
        </p:nvSpPr>
        <p:spPr>
          <a:xfrm>
            <a:off x="768350" y="1636395"/>
            <a:ext cx="9307195" cy="645160"/>
          </a:xfrm>
          <a:prstGeom prst="rect">
            <a:avLst/>
          </a:prstGeom>
          <a:noFill/>
        </p:spPr>
        <p:txBody>
          <a:bodyPr wrap="square" rtlCol="0">
            <a:spAutoFit/>
          </a:bodyPr>
          <a:lstStyle/>
          <a:p>
            <a:r>
              <a:rPr lang="zh-CN" altLang="en-US">
                <a:solidFill>
                  <a:schemeClr val="bg1"/>
                </a:solidFill>
              </a:rPr>
              <a:t>在规则文件里，你可以用任何一个子流程的</a:t>
            </a:r>
            <a:r>
              <a:rPr lang="en-US" altLang="zh-CN">
                <a:solidFill>
                  <a:schemeClr val="bg1"/>
                </a:solidFill>
              </a:rPr>
              <a:t>name</a:t>
            </a:r>
            <a:r>
              <a:rPr lang="zh-CN" altLang="en-US">
                <a:solidFill>
                  <a:schemeClr val="bg1"/>
                </a:solidFill>
              </a:rPr>
              <a:t>来进行编排。</a:t>
            </a:r>
          </a:p>
          <a:p>
            <a:r>
              <a:rPr lang="zh-CN" altLang="en-US">
                <a:solidFill>
                  <a:schemeClr val="bg1"/>
                </a:solidFill>
              </a:rPr>
              <a:t>定义子流程，能让你的规则更容易阅读。</a:t>
            </a:r>
          </a:p>
        </p:txBody>
      </p:sp>
      <p:pic>
        <p:nvPicPr>
          <p:cNvPr id="6" name="!!chart" descr="e6"/>
          <p:cNvPicPr>
            <a:picLocks noChangeAspect="1"/>
          </p:cNvPicPr>
          <p:nvPr/>
        </p:nvPicPr>
        <p:blipFill>
          <a:blip r:embed="rId8"/>
          <a:stretch>
            <a:fillRect/>
          </a:stretch>
        </p:blipFill>
        <p:spPr>
          <a:xfrm>
            <a:off x="6584315" y="3515995"/>
            <a:ext cx="4916805" cy="2269490"/>
          </a:xfrm>
          <a:prstGeom prst="rect">
            <a:avLst/>
          </a:prstGeom>
        </p:spPr>
      </p:pic>
      <p:sp>
        <p:nvSpPr>
          <p:cNvPr id="9" name="矩形 8"/>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0" name="矩形 9"/>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子流程</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介绍</a:t>
            </a:r>
            <a:r>
              <a:rPr lang="en-US" altLang="zh-CN" sz="2400">
                <a:solidFill>
                  <a:schemeClr val="bg1"/>
                </a:solidFill>
                <a:latin typeface="+mj-lt"/>
                <a:ea typeface="+mj-ea"/>
                <a:cs typeface="+mj-cs"/>
              </a:rPr>
              <a:t>-6</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获得的荣誉</a:t>
            </a:r>
          </a:p>
        </p:txBody>
      </p:sp>
      <p:sp>
        <p:nvSpPr>
          <p:cNvPr id="5" name="!!a1"/>
          <p:cNvSpPr txBox="1"/>
          <p:nvPr/>
        </p:nvSpPr>
        <p:spPr>
          <a:xfrm>
            <a:off x="3785235" y="1349375"/>
            <a:ext cx="4622165" cy="460375"/>
          </a:xfrm>
          <a:prstGeom prst="rect">
            <a:avLst/>
          </a:prstGeom>
          <a:noFill/>
        </p:spPr>
        <p:txBody>
          <a:bodyPr wrap="square" rtlCol="0">
            <a:spAutoFit/>
          </a:bodyPr>
          <a:lstStyle/>
          <a:p>
            <a:pPr algn="l"/>
            <a:r>
              <a:rPr lang="en-US" altLang="zh-CN" sz="2400" b="1">
                <a:solidFill>
                  <a:schemeClr val="accent3">
                    <a:lumMod val="40000"/>
                    <a:lumOff val="60000"/>
                  </a:schemeClr>
                </a:solidFill>
              </a:rPr>
              <a:t>Gitee</a:t>
            </a:r>
            <a:r>
              <a:rPr lang="zh-CN" altLang="en-US" sz="2400" b="1">
                <a:solidFill>
                  <a:schemeClr val="accent3">
                    <a:lumMod val="40000"/>
                    <a:lumOff val="60000"/>
                  </a:schemeClr>
                </a:solidFill>
              </a:rPr>
              <a:t>最有价值开源项目（</a:t>
            </a:r>
            <a:r>
              <a:rPr lang="en-US" altLang="zh-CN" sz="2400" b="1">
                <a:solidFill>
                  <a:schemeClr val="accent3">
                    <a:lumMod val="40000"/>
                    <a:lumOff val="60000"/>
                  </a:schemeClr>
                </a:solidFill>
              </a:rPr>
              <a:t>GVP</a:t>
            </a:r>
            <a:r>
              <a:rPr lang="zh-CN" altLang="en-US" sz="2400" b="1">
                <a:solidFill>
                  <a:schemeClr val="accent3">
                    <a:lumMod val="40000"/>
                    <a:lumOff val="60000"/>
                  </a:schemeClr>
                </a:solidFill>
              </a:rPr>
              <a:t>）</a:t>
            </a:r>
          </a:p>
        </p:txBody>
      </p:sp>
      <p:pic>
        <p:nvPicPr>
          <p:cNvPr id="7" name="!!a2"/>
          <p:cNvPicPr>
            <a:picLocks noChangeAspect="1"/>
          </p:cNvPicPr>
          <p:nvPr/>
        </p:nvPicPr>
        <p:blipFill>
          <a:blip r:embed="rId8"/>
          <a:stretch>
            <a:fillRect/>
          </a:stretch>
        </p:blipFill>
        <p:spPr>
          <a:xfrm>
            <a:off x="2905125" y="2184400"/>
            <a:ext cx="6381750" cy="4041140"/>
          </a:xfrm>
          <a:prstGeom prst="rect">
            <a:avLst/>
          </a:prstGeom>
        </p:spPr>
      </p:pic>
      <p:sp>
        <p:nvSpPr>
          <p:cNvPr id="12" name="矩形 11"/>
          <p:cNvSpPr/>
          <p:nvPr/>
        </p:nvSpPr>
        <p:spPr>
          <a:xfrm>
            <a:off x="12515850" y="1983105"/>
            <a:ext cx="7270750" cy="4614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b2"/>
          <p:cNvPicPr>
            <a:picLocks noChangeAspect="1"/>
          </p:cNvPicPr>
          <p:nvPr/>
        </p:nvPicPr>
        <p:blipFill>
          <a:blip r:embed="rId9"/>
          <a:stretch>
            <a:fillRect/>
          </a:stretch>
        </p:blipFill>
        <p:spPr>
          <a:xfrm>
            <a:off x="13345795" y="2269490"/>
            <a:ext cx="6035675" cy="4041140"/>
          </a:xfrm>
          <a:prstGeom prst="rect">
            <a:avLst/>
          </a:prstGeom>
        </p:spPr>
      </p:pic>
      <p:sp>
        <p:nvSpPr>
          <p:cNvPr id="10" name="!!b1"/>
          <p:cNvSpPr txBox="1"/>
          <p:nvPr/>
        </p:nvSpPr>
        <p:spPr>
          <a:xfrm>
            <a:off x="12734290" y="1353185"/>
            <a:ext cx="6647180" cy="460375"/>
          </a:xfrm>
          <a:prstGeom prst="rect">
            <a:avLst/>
          </a:prstGeom>
          <a:noFill/>
        </p:spPr>
        <p:txBody>
          <a:bodyPr wrap="square" rtlCol="0">
            <a:spAutoFit/>
          </a:bodyPr>
          <a:lstStyle/>
          <a:p>
            <a:pPr algn="l"/>
            <a:r>
              <a:rPr sz="2400" b="1">
                <a:solidFill>
                  <a:schemeClr val="accent3">
                    <a:lumMod val="40000"/>
                    <a:lumOff val="60000"/>
                  </a:schemeClr>
                </a:solidFill>
                <a:latin typeface="黑体" charset="0"/>
                <a:ea typeface="黑体" charset="0"/>
                <a:cs typeface="黑体" charset="0"/>
              </a:rPr>
              <a:t>中国信通院可信开源社区共同体（TWOS）</a:t>
            </a:r>
            <a:r>
              <a:rPr lang="zh-CN" sz="2400" b="1">
                <a:solidFill>
                  <a:schemeClr val="accent3">
                    <a:lumMod val="40000"/>
                    <a:lumOff val="60000"/>
                  </a:schemeClr>
                </a:solidFill>
                <a:latin typeface="黑体" charset="0"/>
                <a:ea typeface="黑体" charset="0"/>
                <a:cs typeface="黑体" charset="0"/>
              </a:rPr>
              <a:t>成员</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2959735"/>
            <a:ext cx="5204460" cy="304101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056640" y="3465195"/>
            <a:ext cx="3542665" cy="2030095"/>
          </a:xfrm>
          <a:prstGeom prst="rect">
            <a:avLst/>
          </a:prstGeom>
          <a:noFill/>
        </p:spPr>
        <p:txBody>
          <a:bodyPr wrap="square" rtlCol="0">
            <a:spAutoFit/>
          </a:bodyPr>
          <a:lstStyle/>
          <a:p>
            <a:r>
              <a:rPr lang="en-US" sz="1400">
                <a:solidFill>
                  <a:schemeClr val="accent3">
                    <a:lumMod val="40000"/>
                    <a:lumOff val="60000"/>
                  </a:schemeClr>
                </a:solidFill>
              </a:rPr>
              <a:t>&lt;flow&gt;</a:t>
            </a:r>
            <a:endParaRPr sz="1400">
              <a:solidFill>
                <a:schemeClr val="accent3">
                  <a:lumMod val="40000"/>
                  <a:lumOff val="60000"/>
                </a:schemeClr>
              </a:solidFill>
            </a:endParaRPr>
          </a:p>
          <a:p>
            <a:r>
              <a:rPr lang="en-US" sz="1400">
                <a:solidFill>
                  <a:schemeClr val="accent3">
                    <a:lumMod val="40000"/>
                    <a:lumOff val="60000"/>
                  </a:schemeClr>
                </a:solidFill>
              </a:rPr>
              <a:t>     </a:t>
            </a:r>
            <a:r>
              <a:rPr sz="1400">
                <a:solidFill>
                  <a:schemeClr val="accent3">
                    <a:lumMod val="40000"/>
                    <a:lumOff val="60000"/>
                  </a:schemeClr>
                </a:solidFill>
              </a:rPr>
              <a:t>&lt;chain name="chain1"&gt;</a:t>
            </a:r>
          </a:p>
          <a:p>
            <a:r>
              <a:rPr sz="1400">
                <a:solidFill>
                  <a:schemeClr val="accent3">
                    <a:lumMod val="40000"/>
                    <a:lumOff val="60000"/>
                  </a:schemeClr>
                </a:solidFill>
              </a:rPr>
              <a:t> </a:t>
            </a:r>
            <a:r>
              <a:rPr lang="en-US" sz="1400">
                <a:solidFill>
                  <a:schemeClr val="accent3">
                    <a:lumMod val="40000"/>
                    <a:lumOff val="60000"/>
                  </a:schemeClr>
                </a:solidFill>
              </a:rPr>
              <a:t>         sub_2 = </a:t>
            </a:r>
            <a:r>
              <a:rPr lang="en-US" sz="1400">
                <a:solidFill>
                  <a:schemeClr val="accent3">
                    <a:lumMod val="40000"/>
                    <a:lumOff val="60000"/>
                  </a:schemeClr>
                </a:solidFill>
                <a:sym typeface="+mn-ea"/>
              </a:rPr>
              <a:t>SWITCH(c).to(d,e);</a:t>
            </a:r>
          </a:p>
          <a:p>
            <a:endParaRPr lang="en-US" sz="1400">
              <a:solidFill>
                <a:schemeClr val="accent3">
                  <a:lumMod val="40000"/>
                  <a:lumOff val="60000"/>
                </a:schemeClr>
              </a:solidFill>
              <a:sym typeface="+mn-ea"/>
            </a:endParaRPr>
          </a:p>
          <a:p>
            <a:r>
              <a:rPr lang="en-US" sz="1400">
                <a:solidFill>
                  <a:schemeClr val="accent3">
                    <a:lumMod val="40000"/>
                    <a:lumOff val="60000"/>
                  </a:schemeClr>
                </a:solidFill>
                <a:sym typeface="+mn-ea"/>
              </a:rPr>
              <a:t>          sub = WHEN(b, sub_2);</a:t>
            </a:r>
          </a:p>
          <a:p>
            <a:endParaRPr sz="1400">
              <a:solidFill>
                <a:schemeClr val="accent3">
                  <a:lumMod val="40000"/>
                  <a:lumOff val="60000"/>
                </a:schemeClr>
              </a:solidFill>
            </a:endParaRPr>
          </a:p>
          <a:p>
            <a:r>
              <a:rPr sz="1400">
                <a:solidFill>
                  <a:schemeClr val="accent3">
                    <a:lumMod val="40000"/>
                    <a:lumOff val="60000"/>
                  </a:schemeClr>
                </a:solidFill>
              </a:rPr>
              <a:t>    </a:t>
            </a:r>
            <a:r>
              <a:rPr lang="en-US" sz="1400">
                <a:solidFill>
                  <a:schemeClr val="accent3">
                    <a:lumMod val="40000"/>
                    <a:lumOff val="60000"/>
                  </a:schemeClr>
                </a:solidFill>
              </a:rPr>
              <a:t>      THEN(a, sub, f);</a:t>
            </a:r>
          </a:p>
          <a:p>
            <a:r>
              <a:rPr lang="en-US" sz="1400">
                <a:solidFill>
                  <a:schemeClr val="accent3">
                    <a:lumMod val="40000"/>
                    <a:lumOff val="60000"/>
                  </a:schemeClr>
                </a:solidFill>
              </a:rPr>
              <a:t>     </a:t>
            </a:r>
            <a:r>
              <a:rPr sz="1400">
                <a:solidFill>
                  <a:schemeClr val="accent3">
                    <a:lumMod val="40000"/>
                    <a:lumOff val="60000"/>
                  </a:schemeClr>
                </a:solidFill>
              </a:rPr>
              <a:t>&lt;/chain&gt;</a:t>
            </a:r>
          </a:p>
          <a:p>
            <a:r>
              <a:rPr lang="en-US" sz="1400">
                <a:solidFill>
                  <a:schemeClr val="accent3">
                    <a:lumMod val="40000"/>
                    <a:lumOff val="60000"/>
                  </a:schemeClr>
                </a:solidFill>
              </a:rPr>
              <a:t>&lt;/flow&gt;</a:t>
            </a:r>
          </a:p>
        </p:txBody>
      </p:sp>
      <p:sp>
        <p:nvSpPr>
          <p:cNvPr id="8" name="文本框 7"/>
          <p:cNvSpPr txBox="1"/>
          <p:nvPr/>
        </p:nvSpPr>
        <p:spPr>
          <a:xfrm>
            <a:off x="768350" y="1482090"/>
            <a:ext cx="9307195" cy="92202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允许你定义子表达式的变量，子变量和子流程差不多，唯一的区别是子变量是定义在同一个</a:t>
            </a:r>
            <a:r>
              <a:rPr lang="en-US" altLang="zh-CN">
                <a:solidFill>
                  <a:schemeClr val="bg1"/>
                </a:solidFill>
              </a:rPr>
              <a:t>chain</a:t>
            </a:r>
            <a:r>
              <a:rPr lang="zh-CN" altLang="en-US">
                <a:solidFill>
                  <a:schemeClr val="bg1"/>
                </a:solidFill>
              </a:rPr>
              <a:t>里的。</a:t>
            </a:r>
          </a:p>
          <a:p>
            <a:r>
              <a:rPr lang="zh-CN" altLang="en-US">
                <a:solidFill>
                  <a:schemeClr val="bg1"/>
                </a:solidFill>
              </a:rPr>
              <a:t>你同样也可以用子流程的</a:t>
            </a:r>
            <a:r>
              <a:rPr lang="en-US" altLang="zh-CN">
                <a:solidFill>
                  <a:schemeClr val="bg1"/>
                </a:solidFill>
              </a:rPr>
              <a:t>name</a:t>
            </a:r>
            <a:r>
              <a:rPr lang="zh-CN" altLang="en-US">
                <a:solidFill>
                  <a:schemeClr val="bg1"/>
                </a:solidFill>
              </a:rPr>
              <a:t>进行编排。</a:t>
            </a:r>
          </a:p>
        </p:txBody>
      </p:sp>
      <p:pic>
        <p:nvPicPr>
          <p:cNvPr id="6" name="!!chart" descr="e6"/>
          <p:cNvPicPr>
            <a:picLocks noChangeAspect="1"/>
          </p:cNvPicPr>
          <p:nvPr/>
        </p:nvPicPr>
        <p:blipFill>
          <a:blip r:embed="rId8"/>
          <a:stretch>
            <a:fillRect/>
          </a:stretch>
        </p:blipFill>
        <p:spPr>
          <a:xfrm>
            <a:off x="6584315" y="3515995"/>
            <a:ext cx="4916805" cy="2269490"/>
          </a:xfrm>
          <a:prstGeom prst="rect">
            <a:avLst/>
          </a:prstGeom>
        </p:spPr>
      </p:pic>
      <p:sp>
        <p:nvSpPr>
          <p:cNvPr id="13" name="矩形 12"/>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矩形 13"/>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5"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6"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用变量代替子流程</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1771015"/>
            <a:ext cx="5204460" cy="4229735"/>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32205" y="1901190"/>
            <a:ext cx="4476115" cy="3969385"/>
          </a:xfrm>
          <a:prstGeom prst="rect">
            <a:avLst/>
          </a:prstGeom>
          <a:noFill/>
        </p:spPr>
        <p:txBody>
          <a:bodyPr wrap="square" rtlCol="0">
            <a:spAutoFit/>
          </a:bodyPr>
          <a:lstStyle/>
          <a:p>
            <a:r>
              <a:rPr lang="en-US" sz="1200">
                <a:solidFill>
                  <a:schemeClr val="accent3">
                    <a:lumMod val="40000"/>
                    <a:lumOff val="60000"/>
                  </a:schemeClr>
                </a:solidFill>
              </a:rPr>
              <a:t>&lt;flow&gt;</a:t>
            </a:r>
            <a:endParaRPr sz="1200">
              <a:solidFill>
                <a:schemeClr val="accent3">
                  <a:lumMod val="40000"/>
                  <a:lumOff val="60000"/>
                </a:schemeClr>
              </a:solidFill>
            </a:endParaRPr>
          </a:p>
          <a:p>
            <a:r>
              <a:rPr lang="en-US" sz="1200">
                <a:solidFill>
                  <a:schemeClr val="accent3">
                    <a:lumMod val="40000"/>
                    <a:lumOff val="60000"/>
                  </a:schemeClr>
                </a:solidFill>
              </a:rPr>
              <a:t>     </a:t>
            </a:r>
            <a:r>
              <a:rPr sz="1200">
                <a:solidFill>
                  <a:schemeClr val="accent3">
                    <a:lumMod val="40000"/>
                    <a:lumOff val="60000"/>
                  </a:schemeClr>
                </a:solidFill>
              </a:rPr>
              <a:t>&lt;chain name="chain1"&gt;</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item1 = THEN(B, C);</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 = THEN(D, E, F);</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item3_1 = THEN(H, I, WHEN(J, K)).id("t1");</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item3_2 = THEN(L, M).id("t2");</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 = THEN(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SWITCH(G).to(</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item3_1,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item3_2</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THEN(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WHEN(item1, item2, item3),</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Z</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t>
            </a:r>
          </a:p>
          <a:p>
            <a:r>
              <a:rPr lang="en-US" sz="1200">
                <a:solidFill>
                  <a:schemeClr val="accent3">
                    <a:lumMod val="40000"/>
                    <a:lumOff val="60000"/>
                  </a:schemeClr>
                </a:solidFill>
              </a:rPr>
              <a:t>     </a:t>
            </a:r>
            <a:r>
              <a:rPr sz="1200">
                <a:solidFill>
                  <a:schemeClr val="accent3">
                    <a:lumMod val="40000"/>
                    <a:lumOff val="60000"/>
                  </a:schemeClr>
                </a:solidFill>
              </a:rPr>
              <a:t>&lt;/chain&gt;</a:t>
            </a:r>
          </a:p>
          <a:p>
            <a:r>
              <a:rPr lang="en-US" sz="1200">
                <a:solidFill>
                  <a:schemeClr val="accent3">
                    <a:lumMod val="40000"/>
                    <a:lumOff val="60000"/>
                  </a:schemeClr>
                </a:solidFill>
              </a:rPr>
              <a:t>&lt;/flow&gt;</a:t>
            </a:r>
          </a:p>
        </p:txBody>
      </p:sp>
      <p:pic>
        <p:nvPicPr>
          <p:cNvPr id="9" name="!!chart" descr="e10"/>
          <p:cNvPicPr>
            <a:picLocks noChangeAspect="1"/>
          </p:cNvPicPr>
          <p:nvPr/>
        </p:nvPicPr>
        <p:blipFill>
          <a:blip r:embed="rId9"/>
          <a:stretch>
            <a:fillRect/>
          </a:stretch>
        </p:blipFill>
        <p:spPr>
          <a:xfrm>
            <a:off x="6557010" y="2750185"/>
            <a:ext cx="5311140" cy="2271395"/>
          </a:xfrm>
          <a:prstGeom prst="rect">
            <a:avLst/>
          </a:prstGeom>
        </p:spPr>
      </p:pic>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a:t>
            </a:r>
            <a:r>
              <a:rPr lang="en-US" altLang="zh-CN" sz="900">
                <a:solidFill>
                  <a:schemeClr val="bg1"/>
                </a:solidFill>
                <a:latin typeface="+mn-lt"/>
                <a:ea typeface="+mn-ea"/>
              </a:rPr>
              <a:t>id</a:t>
            </a:r>
            <a:r>
              <a:rPr lang="zh-CN" altLang="en-US" sz="900">
                <a:solidFill>
                  <a:schemeClr val="bg1"/>
                </a:solidFill>
                <a:latin typeface="+mn-lt"/>
                <a:ea typeface="+mn-ea"/>
              </a:rPr>
              <a:t>关键字请具体参照官网文档说明</a:t>
            </a:r>
          </a:p>
        </p:txBody>
      </p:sp>
      <p:sp>
        <p:nvSpPr>
          <p:cNvPr id="6" name="矩形 5"/>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矩形 7"/>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复杂编排案例</a:t>
            </a:r>
            <a:r>
              <a:rPr lang="en-US" altLang="zh-CN" sz="1735">
                <a:solidFill>
                  <a:schemeClr val="bg1"/>
                </a:solidFill>
                <a:latin typeface="+mn-lt"/>
                <a:ea typeface="+mn-ea"/>
              </a:rPr>
              <a:t>1</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768350" y="1495425"/>
            <a:ext cx="5204460" cy="464439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132205" y="1625600"/>
            <a:ext cx="4476115" cy="3784600"/>
          </a:xfrm>
          <a:prstGeom prst="rect">
            <a:avLst/>
          </a:prstGeom>
          <a:noFill/>
        </p:spPr>
        <p:txBody>
          <a:bodyPr wrap="square" rtlCol="0">
            <a:spAutoFit/>
          </a:bodyPr>
          <a:lstStyle/>
          <a:p>
            <a:r>
              <a:rPr lang="en-US" sz="1200">
                <a:solidFill>
                  <a:schemeClr val="accent3">
                    <a:lumMod val="40000"/>
                    <a:lumOff val="60000"/>
                  </a:schemeClr>
                </a:solidFill>
              </a:rPr>
              <a:t>&lt;flow&gt;</a:t>
            </a:r>
            <a:endParaRPr sz="1200">
              <a:solidFill>
                <a:schemeClr val="accent3">
                  <a:lumMod val="40000"/>
                  <a:lumOff val="60000"/>
                </a:schemeClr>
              </a:solidFill>
            </a:endParaRPr>
          </a:p>
          <a:p>
            <a:r>
              <a:rPr lang="en-US" sz="1200">
                <a:solidFill>
                  <a:schemeClr val="accent3">
                    <a:lumMod val="40000"/>
                    <a:lumOff val="60000"/>
                  </a:schemeClr>
                </a:solidFill>
              </a:rPr>
              <a:t>     </a:t>
            </a:r>
            <a:r>
              <a:rPr sz="1200">
                <a:solidFill>
                  <a:schemeClr val="accent3">
                    <a:lumMod val="40000"/>
                    <a:lumOff val="60000"/>
                  </a:schemeClr>
                </a:solidFill>
              </a:rPr>
              <a:t>&lt;chain name="chain1"&gt;</a:t>
            </a:r>
          </a:p>
          <a:p>
            <a:r>
              <a:rPr lang="en-US" sz="1200">
                <a:solidFill>
                  <a:schemeClr val="accent3">
                    <a:lumMod val="40000"/>
                    <a:lumOff val="60000"/>
                  </a:schemeClr>
                </a:solidFill>
              </a:rPr>
              <a:t>          item1 = THEN(D, E, F).id("t1");</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item2_1 = THEN(</a:t>
            </a:r>
          </a:p>
          <a:p>
            <a:r>
              <a:rPr sz="1200">
                <a:solidFill>
                  <a:schemeClr val="accent3">
                    <a:lumMod val="40000"/>
                    <a:lumOff val="60000"/>
                  </a:schemeClr>
                </a:solidFill>
              </a:rPr>
              <a:t>        </a:t>
            </a:r>
            <a:r>
              <a:rPr lang="en-US" sz="1200">
                <a:solidFill>
                  <a:schemeClr val="accent3">
                    <a:lumMod val="40000"/>
                    <a:lumOff val="60000"/>
                  </a:schemeClr>
                </a:solidFill>
              </a:rPr>
              <a:t>       IF(G, </a:t>
            </a:r>
            <a:r>
              <a:rPr sz="1200">
                <a:solidFill>
                  <a:schemeClr val="accent3">
                    <a:lumMod val="40000"/>
                    <a:lumOff val="60000"/>
                  </a:schemeClr>
                </a:solidFill>
                <a:sym typeface="+mn-ea"/>
              </a:rPr>
              <a:t>THEN(H, I)</a:t>
            </a:r>
            <a:r>
              <a:rPr lang="en-US" sz="1200">
                <a:solidFill>
                  <a:schemeClr val="accent3">
                    <a:lumMod val="40000"/>
                    <a:lumOff val="60000"/>
                  </a:schemeClr>
                </a:solidFill>
              </a:rPr>
              <a:t>).ELSE(J),</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K</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item2_2 = THEN(L, M);</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item2 = THEN(C, WHEN(item2_1, item2_2)).id("t3");</a:t>
            </a:r>
          </a:p>
          <a:p>
            <a:r>
              <a:rPr sz="1200">
                <a:solidFill>
                  <a:schemeClr val="accent3">
                    <a:lumMod val="40000"/>
                    <a:lumOff val="60000"/>
                  </a:schemeClr>
                </a:solidFill>
              </a:rPr>
              <a:t>    </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THEN(</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A,</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SWITCH(B).to(item1, item2),</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Z</a:t>
            </a:r>
          </a:p>
          <a:p>
            <a:r>
              <a:rPr sz="1200">
                <a:solidFill>
                  <a:schemeClr val="accent3">
                    <a:lumMod val="40000"/>
                    <a:lumOff val="60000"/>
                  </a:schemeClr>
                </a:solidFill>
              </a:rPr>
              <a:t>    </a:t>
            </a:r>
            <a:r>
              <a:rPr lang="en-US" sz="1200">
                <a:solidFill>
                  <a:schemeClr val="accent3">
                    <a:lumMod val="40000"/>
                    <a:lumOff val="60000"/>
                  </a:schemeClr>
                </a:solidFill>
              </a:rPr>
              <a:t>      </a:t>
            </a:r>
            <a:r>
              <a:rPr sz="1200">
                <a:solidFill>
                  <a:schemeClr val="accent3">
                    <a:lumMod val="40000"/>
                    <a:lumOff val="60000"/>
                  </a:schemeClr>
                </a:solidFill>
              </a:rPr>
              <a:t>);    </a:t>
            </a:r>
            <a:r>
              <a:rPr lang="en-US" sz="1200">
                <a:solidFill>
                  <a:schemeClr val="accent3">
                    <a:lumMod val="40000"/>
                    <a:lumOff val="60000"/>
                  </a:schemeClr>
                </a:solidFill>
              </a:rPr>
              <a:t>      </a:t>
            </a:r>
          </a:p>
          <a:p>
            <a:r>
              <a:rPr lang="en-US" sz="1200">
                <a:solidFill>
                  <a:schemeClr val="accent3">
                    <a:lumMod val="40000"/>
                    <a:lumOff val="60000"/>
                  </a:schemeClr>
                </a:solidFill>
              </a:rPr>
              <a:t>     </a:t>
            </a:r>
            <a:r>
              <a:rPr sz="1200">
                <a:solidFill>
                  <a:schemeClr val="accent3">
                    <a:lumMod val="40000"/>
                    <a:lumOff val="60000"/>
                  </a:schemeClr>
                </a:solidFill>
              </a:rPr>
              <a:t>&lt;/chain&gt;</a:t>
            </a:r>
          </a:p>
          <a:p>
            <a:r>
              <a:rPr lang="en-US" sz="1200">
                <a:solidFill>
                  <a:schemeClr val="accent3">
                    <a:lumMod val="40000"/>
                    <a:lumOff val="60000"/>
                  </a:schemeClr>
                </a:solidFill>
              </a:rPr>
              <a:t>&lt;/flow&gt;</a:t>
            </a:r>
          </a:p>
        </p:txBody>
      </p:sp>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a:t>
            </a:r>
            <a:r>
              <a:rPr lang="en-US" altLang="zh-CN" sz="900">
                <a:solidFill>
                  <a:schemeClr val="bg1"/>
                </a:solidFill>
                <a:latin typeface="+mn-lt"/>
                <a:ea typeface="+mn-ea"/>
              </a:rPr>
              <a:t>id</a:t>
            </a:r>
            <a:r>
              <a:rPr lang="zh-CN" altLang="en-US" sz="900">
                <a:solidFill>
                  <a:schemeClr val="bg1"/>
                </a:solidFill>
                <a:latin typeface="+mn-lt"/>
                <a:ea typeface="+mn-ea"/>
              </a:rPr>
              <a:t>关键字请具体参照官网文档说明</a:t>
            </a:r>
          </a:p>
        </p:txBody>
      </p:sp>
      <p:pic>
        <p:nvPicPr>
          <p:cNvPr id="6" name="!!chart" descr="e9"/>
          <p:cNvPicPr>
            <a:picLocks noChangeAspect="1"/>
          </p:cNvPicPr>
          <p:nvPr/>
        </p:nvPicPr>
        <p:blipFill>
          <a:blip r:embed="rId9"/>
          <a:stretch>
            <a:fillRect/>
          </a:stretch>
        </p:blipFill>
        <p:spPr>
          <a:xfrm>
            <a:off x="6309995" y="2821305"/>
            <a:ext cx="5562600" cy="1946910"/>
          </a:xfrm>
          <a:prstGeom prst="rect">
            <a:avLst/>
          </a:prstGeom>
        </p:spPr>
      </p:pic>
      <p:sp>
        <p:nvSpPr>
          <p:cNvPr id="8" name="矩形 7"/>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复杂编排案例</a:t>
            </a:r>
            <a:r>
              <a:rPr lang="en-US" altLang="zh-CN" sz="1735">
                <a:solidFill>
                  <a:schemeClr val="bg1"/>
                </a:solidFill>
                <a:latin typeface="+mn-lt"/>
                <a:ea typeface="+mn-ea"/>
              </a:rPr>
              <a:t>2</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9" name="矩形 8"/>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1" name="!!el"/>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accent3">
                    <a:lumMod val="40000"/>
                    <a:lumOff val="60000"/>
                  </a:schemeClr>
                </a:solidFill>
                <a:latin typeface="+mj-lt"/>
                <a:ea typeface="+mj-ea"/>
                <a:cs typeface="+mj-cs"/>
              </a:rPr>
              <a:t>EL</a:t>
            </a:r>
            <a:r>
              <a:rPr lang="zh-CN" altLang="en-US" sz="2400">
                <a:solidFill>
                  <a:schemeClr val="accent3">
                    <a:lumMod val="40000"/>
                    <a:lumOff val="60000"/>
                  </a:schemeClr>
                </a:solidFill>
                <a:latin typeface="+mj-lt"/>
                <a:ea typeface="+mj-ea"/>
                <a:cs typeface="+mj-cs"/>
              </a:rPr>
              <a:t>语法</a:t>
            </a:r>
          </a:p>
        </p:txBody>
      </p:sp>
      <p:sp>
        <p:nvSpPr>
          <p:cNvPr id="12"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dirty="0">
                <a:solidFill>
                  <a:schemeClr val="bg1"/>
                </a:solidFill>
                <a:latin typeface="+mn-lt"/>
                <a:ea typeface="+mn-ea"/>
              </a:rPr>
              <a:t>验证规则</a:t>
            </a:r>
            <a:endParaRPr lang="en-US" altLang="zh-CN" sz="1735" dirty="0">
              <a:solidFill>
                <a:schemeClr val="bg1"/>
              </a:solidFill>
              <a:latin typeface="+mn-lt"/>
              <a:ea typeface="+mn-ea"/>
            </a:endParaRPr>
          </a:p>
        </p:txBody>
      </p:sp>
      <p:sp>
        <p:nvSpPr>
          <p:cNvPr id="13" name="圆角矩形 12">
            <a:extLst>
              <a:ext uri="{FF2B5EF4-FFF2-40B4-BE49-F238E27FC236}">
                <a16:creationId xmlns:a16="http://schemas.microsoft.com/office/drawing/2014/main" id="{B85AD558-88CC-F943-A1F4-AB2763C5F311}"/>
              </a:ext>
            </a:extLst>
          </p:cNvPr>
          <p:cNvSpPr/>
          <p:nvPr/>
        </p:nvSpPr>
        <p:spPr>
          <a:xfrm>
            <a:off x="768350" y="2959735"/>
            <a:ext cx="9307195" cy="96520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AAA89F75-FBD1-2B4C-99CE-3DF5F104E962}"/>
              </a:ext>
            </a:extLst>
          </p:cNvPr>
          <p:cNvSpPr txBox="1"/>
          <p:nvPr/>
        </p:nvSpPr>
        <p:spPr>
          <a:xfrm>
            <a:off x="1094740" y="3275965"/>
            <a:ext cx="8655050" cy="306705"/>
          </a:xfrm>
          <a:prstGeom prst="rect">
            <a:avLst/>
          </a:prstGeom>
          <a:noFill/>
        </p:spPr>
        <p:txBody>
          <a:bodyPr wrap="square" rtlCol="0">
            <a:spAutoFit/>
          </a:bodyPr>
          <a:lstStyle/>
          <a:p>
            <a:r>
              <a:rPr lang="en-US" sz="1400" dirty="0" err="1">
                <a:solidFill>
                  <a:schemeClr val="accent3">
                    <a:lumMod val="40000"/>
                    <a:lumOff val="60000"/>
                  </a:schemeClr>
                </a:solidFill>
              </a:rPr>
              <a:t>boolean</a:t>
            </a:r>
            <a:r>
              <a:rPr lang="en-US" sz="1400" dirty="0">
                <a:solidFill>
                  <a:schemeClr val="accent3">
                    <a:lumMod val="40000"/>
                    <a:lumOff val="60000"/>
                  </a:schemeClr>
                </a:solidFill>
              </a:rPr>
              <a:t> </a:t>
            </a:r>
            <a:r>
              <a:rPr lang="en-US" sz="1400" dirty="0" err="1">
                <a:solidFill>
                  <a:schemeClr val="accent3">
                    <a:lumMod val="40000"/>
                    <a:lumOff val="60000"/>
                  </a:schemeClr>
                </a:solidFill>
              </a:rPr>
              <a:t>isValid</a:t>
            </a:r>
            <a:r>
              <a:rPr lang="zh-CN" altLang="en-US" sz="1400" dirty="0">
                <a:solidFill>
                  <a:schemeClr val="accent3">
                    <a:lumMod val="40000"/>
                    <a:lumOff val="60000"/>
                  </a:schemeClr>
                </a:solidFill>
              </a:rPr>
              <a:t> </a:t>
            </a:r>
            <a:r>
              <a:rPr lang="en-US" sz="1400" dirty="0">
                <a:solidFill>
                  <a:schemeClr val="accent3">
                    <a:lumMod val="40000"/>
                    <a:lumOff val="60000"/>
                  </a:schemeClr>
                </a:solidFill>
              </a:rPr>
              <a:t>= </a:t>
            </a:r>
            <a:r>
              <a:rPr lang="en-US" sz="1400" dirty="0" err="1">
                <a:solidFill>
                  <a:schemeClr val="accent3">
                    <a:lumMod val="40000"/>
                    <a:lumOff val="60000"/>
                  </a:schemeClr>
                </a:solidFill>
              </a:rPr>
              <a:t>LiteFlowChainELBuilder.validate</a:t>
            </a:r>
            <a:r>
              <a:rPr lang="en-US" sz="1400" dirty="0">
                <a:solidFill>
                  <a:schemeClr val="accent3">
                    <a:lumMod val="40000"/>
                    <a:lumOff val="60000"/>
                  </a:schemeClr>
                </a:solidFill>
              </a:rPr>
              <a:t>(</a:t>
            </a:r>
            <a:r>
              <a:rPr lang="en" altLang="zh-CN" sz="1400" dirty="0">
                <a:solidFill>
                  <a:srgbClr val="7EC699"/>
                </a:solidFill>
                <a:effectLst/>
              </a:rPr>
              <a:t>"THEN(a, b, h)"</a:t>
            </a:r>
            <a:r>
              <a:rPr lang="en-US" sz="1400" dirty="0">
                <a:solidFill>
                  <a:schemeClr val="accent3">
                    <a:lumMod val="40000"/>
                    <a:lumOff val="60000"/>
                  </a:schemeClr>
                </a:solidFill>
              </a:rPr>
              <a:t>);</a:t>
            </a:r>
          </a:p>
        </p:txBody>
      </p:sp>
      <p:sp>
        <p:nvSpPr>
          <p:cNvPr id="15" name="文本框 14">
            <a:extLst>
              <a:ext uri="{FF2B5EF4-FFF2-40B4-BE49-F238E27FC236}">
                <a16:creationId xmlns:a16="http://schemas.microsoft.com/office/drawing/2014/main" id="{21FAC1E7-8878-5D4A-AFCD-0235273E9E7E}"/>
              </a:ext>
            </a:extLst>
          </p:cNvPr>
          <p:cNvSpPr txBox="1"/>
          <p:nvPr/>
        </p:nvSpPr>
        <p:spPr>
          <a:xfrm>
            <a:off x="768350" y="1636395"/>
            <a:ext cx="9307195" cy="369332"/>
          </a:xfrm>
          <a:prstGeom prst="rect">
            <a:avLst/>
          </a:prstGeom>
          <a:noFill/>
        </p:spPr>
        <p:txBody>
          <a:bodyPr wrap="square" rtlCol="0">
            <a:spAutoFit/>
          </a:bodyPr>
          <a:lstStyle/>
          <a:p>
            <a:r>
              <a:rPr lang="zh-CN" altLang="en-US" dirty="0">
                <a:solidFill>
                  <a:schemeClr val="bg1"/>
                </a:solidFill>
              </a:rPr>
              <a:t>你可以调用如下方法来进行验证：</a:t>
            </a:r>
          </a:p>
        </p:txBody>
      </p:sp>
      <p:sp>
        <p:nvSpPr>
          <p:cNvPr id="16" name="文本框 15">
            <a:extLst>
              <a:ext uri="{FF2B5EF4-FFF2-40B4-BE49-F238E27FC236}">
                <a16:creationId xmlns:a16="http://schemas.microsoft.com/office/drawing/2014/main" id="{9E09B55F-7D63-D74C-A11E-E1F59BEC8AF2}"/>
              </a:ext>
            </a:extLst>
          </p:cNvPr>
          <p:cNvSpPr txBox="1"/>
          <p:nvPr>
            <p:custDataLst>
              <p:tags r:id="rId6"/>
            </p:custDataLst>
          </p:nvPr>
        </p:nvSpPr>
        <p:spPr>
          <a:xfrm>
            <a:off x="768350" y="6420485"/>
            <a:ext cx="2462530" cy="274320"/>
          </a:xfrm>
          <a:prstGeom prst="rect">
            <a:avLst/>
          </a:prstGeom>
        </p:spPr>
        <p:txBody>
          <a:bodyPr wrap="square">
            <a:normAutofit fontScale="90000"/>
          </a:bodyPr>
          <a:lstStyle>
            <a:defPPr>
              <a:defRPr lang="zh-CN"/>
            </a:defPPr>
          </a:lstStyle>
          <a:p>
            <a:r>
              <a:rPr lang="en-US" altLang="zh-CN" sz="900" dirty="0">
                <a:solidFill>
                  <a:schemeClr val="bg1"/>
                </a:solidFill>
                <a:latin typeface="+mn-lt"/>
                <a:ea typeface="+mn-ea"/>
              </a:rPr>
              <a:t>* </a:t>
            </a:r>
            <a:r>
              <a:rPr lang="zh-CN" altLang="en-US" sz="900" dirty="0">
                <a:solidFill>
                  <a:schemeClr val="bg1"/>
                </a:solidFill>
                <a:latin typeface="+mn-lt"/>
                <a:ea typeface="+mn-ea"/>
              </a:rPr>
              <a:t>关于以上所涉及的详细使用方法请参照官方文档</a:t>
            </a:r>
          </a:p>
        </p:txBody>
      </p:sp>
      <p:sp>
        <p:nvSpPr>
          <p:cNvPr id="17" name="文本框 16">
            <a:extLst>
              <a:ext uri="{FF2B5EF4-FFF2-40B4-BE49-F238E27FC236}">
                <a16:creationId xmlns:a16="http://schemas.microsoft.com/office/drawing/2014/main" id="{3CE6DF17-948F-CE43-905C-5D971D0DCA88}"/>
              </a:ext>
            </a:extLst>
          </p:cNvPr>
          <p:cNvSpPr txBox="1"/>
          <p:nvPr/>
        </p:nvSpPr>
        <p:spPr>
          <a:xfrm>
            <a:off x="768350" y="4942205"/>
            <a:ext cx="9307195" cy="368300"/>
          </a:xfrm>
          <a:prstGeom prst="rect">
            <a:avLst/>
          </a:prstGeom>
          <a:noFill/>
        </p:spPr>
        <p:txBody>
          <a:bodyPr wrap="square" rtlCol="0">
            <a:spAutoFit/>
          </a:bodyPr>
          <a:lstStyle/>
          <a:p>
            <a:r>
              <a:rPr lang="zh-CN" altLang="en-US" dirty="0">
                <a:solidFill>
                  <a:schemeClr val="bg1"/>
                </a:solidFill>
              </a:rPr>
              <a:t>通过返回对象，能获知是否验证成功。</a:t>
            </a:r>
          </a:p>
        </p:txBody>
      </p:sp>
    </p:spTree>
    <p:custDataLst>
      <p:tags r:id="rId1"/>
    </p:custDataLst>
    <p:extLst>
      <p:ext uri="{BB962C8B-B14F-4D97-AF65-F5344CB8AC3E}">
        <p14:creationId xmlns:p14="http://schemas.microsoft.com/office/powerpoint/2010/main" val="4166871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executor"/>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执行器</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如何运行你的流程</a:t>
            </a:r>
          </a:p>
        </p:txBody>
      </p:sp>
      <p:sp>
        <p:nvSpPr>
          <p:cNvPr id="5" name="文本框 4"/>
          <p:cNvSpPr txBox="1"/>
          <p:nvPr/>
        </p:nvSpPr>
        <p:spPr>
          <a:xfrm>
            <a:off x="768350" y="1636395"/>
            <a:ext cx="9307195" cy="368300"/>
          </a:xfrm>
          <a:prstGeom prst="rect">
            <a:avLst/>
          </a:prstGeom>
          <a:noFill/>
        </p:spPr>
        <p:txBody>
          <a:bodyPr wrap="square" rtlCol="0">
            <a:spAutoFit/>
          </a:bodyPr>
          <a:lstStyle/>
          <a:p>
            <a:r>
              <a:rPr lang="zh-CN" altLang="en-US" dirty="0">
                <a:solidFill>
                  <a:schemeClr val="bg1"/>
                </a:solidFill>
              </a:rPr>
              <a:t>在你的代码的任意位置，只要拿到</a:t>
            </a:r>
            <a:r>
              <a:rPr lang="en-US" altLang="zh-CN" dirty="0" err="1">
                <a:solidFill>
                  <a:schemeClr val="bg1"/>
                </a:solidFill>
              </a:rPr>
              <a:t>FlowExecutor</a:t>
            </a:r>
            <a:r>
              <a:rPr lang="zh-CN" altLang="en-US" dirty="0">
                <a:solidFill>
                  <a:schemeClr val="bg1"/>
                </a:solidFill>
              </a:rPr>
              <a:t>对象即可运行你的流程：</a:t>
            </a:r>
          </a:p>
        </p:txBody>
      </p:sp>
      <p:sp>
        <p:nvSpPr>
          <p:cNvPr id="7" name="圆角矩形 6"/>
          <p:cNvSpPr/>
          <p:nvPr/>
        </p:nvSpPr>
        <p:spPr>
          <a:xfrm>
            <a:off x="768350" y="2959735"/>
            <a:ext cx="9307195" cy="96520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94740" y="3275965"/>
            <a:ext cx="8655050" cy="306705"/>
          </a:xfrm>
          <a:prstGeom prst="rect">
            <a:avLst/>
          </a:prstGeom>
          <a:noFill/>
        </p:spPr>
        <p:txBody>
          <a:bodyPr wrap="square" rtlCol="0">
            <a:spAutoFit/>
          </a:bodyPr>
          <a:lstStyle/>
          <a:p>
            <a:r>
              <a:rPr lang="en-US" sz="1400">
                <a:solidFill>
                  <a:schemeClr val="accent3">
                    <a:lumMod val="40000"/>
                    <a:lumOff val="60000"/>
                  </a:schemeClr>
                </a:solidFill>
              </a:rPr>
              <a:t>LiteflowResponse response = flowExecutor.execute2Resp("chain1", </a:t>
            </a:r>
            <a:r>
              <a:rPr lang="zh-CN" altLang="en-US" sz="1400">
                <a:solidFill>
                  <a:schemeClr val="accent3">
                    <a:lumMod val="40000"/>
                    <a:lumOff val="60000"/>
                  </a:schemeClr>
                </a:solidFill>
              </a:rPr>
              <a:t>初始参数</a:t>
            </a:r>
            <a:r>
              <a:rPr lang="en-US" sz="1400">
                <a:solidFill>
                  <a:schemeClr val="accent3">
                    <a:lumMod val="40000"/>
                    <a:lumOff val="60000"/>
                  </a:schemeClr>
                </a:solidFill>
              </a:rPr>
              <a:t>, CustomContext.class);</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fontScale="90000"/>
          </a:bodyPr>
          <a:lstStyle>
            <a:defPPr>
              <a:defRPr lang="zh-CN"/>
            </a:defPPr>
          </a:lstStyle>
          <a:p>
            <a:r>
              <a:rPr lang="en-US" altLang="zh-CN" sz="900" dirty="0">
                <a:solidFill>
                  <a:schemeClr val="bg1"/>
                </a:solidFill>
                <a:latin typeface="+mn-lt"/>
                <a:ea typeface="+mn-ea"/>
              </a:rPr>
              <a:t>* </a:t>
            </a:r>
            <a:r>
              <a:rPr lang="zh-CN" altLang="en-US" sz="900" dirty="0">
                <a:solidFill>
                  <a:schemeClr val="bg1"/>
                </a:solidFill>
                <a:latin typeface="+mn-lt"/>
                <a:ea typeface="+mn-ea"/>
              </a:rPr>
              <a:t>关于以上所涉及的详细使用方法请参照官方文档</a:t>
            </a:r>
          </a:p>
        </p:txBody>
      </p:sp>
      <p:sp>
        <p:nvSpPr>
          <p:cNvPr id="9" name="文本框 8"/>
          <p:cNvSpPr txBox="1"/>
          <p:nvPr/>
        </p:nvSpPr>
        <p:spPr>
          <a:xfrm>
            <a:off x="768350" y="4942205"/>
            <a:ext cx="9307195" cy="368300"/>
          </a:xfrm>
          <a:prstGeom prst="rect">
            <a:avLst/>
          </a:prstGeom>
          <a:noFill/>
        </p:spPr>
        <p:txBody>
          <a:bodyPr wrap="square" rtlCol="0">
            <a:spAutoFit/>
          </a:bodyPr>
          <a:lstStyle/>
          <a:p>
            <a:r>
              <a:rPr lang="zh-CN" altLang="en-US" dirty="0">
                <a:solidFill>
                  <a:schemeClr val="bg1"/>
                </a:solidFill>
              </a:rPr>
              <a:t>通过返回对象，能获知是否执行成功，异常信息，步骤信息，耗时信息等。</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context"/>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数据上下文</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上下文是什么</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关于上下文的详细说明请参照官方文档</a:t>
            </a:r>
          </a:p>
        </p:txBody>
      </p:sp>
      <p:sp>
        <p:nvSpPr>
          <p:cNvPr id="5" name="文本框 4"/>
          <p:cNvSpPr txBox="1"/>
          <p:nvPr/>
        </p:nvSpPr>
        <p:spPr>
          <a:xfrm>
            <a:off x="768350" y="1636395"/>
            <a:ext cx="9307195" cy="922020"/>
          </a:xfrm>
          <a:prstGeom prst="rect">
            <a:avLst/>
          </a:prstGeom>
          <a:noFill/>
        </p:spPr>
        <p:txBody>
          <a:bodyPr wrap="square" rtlCol="0">
            <a:spAutoFit/>
          </a:bodyPr>
          <a:lstStyle/>
          <a:p>
            <a:r>
              <a:rPr lang="zh-CN" altLang="en-US">
                <a:solidFill>
                  <a:schemeClr val="bg1"/>
                </a:solidFill>
              </a:rPr>
              <a:t>你可能也发现了，</a:t>
            </a:r>
            <a:r>
              <a:rPr lang="en-US" altLang="zh-CN">
                <a:solidFill>
                  <a:schemeClr val="bg1"/>
                </a:solidFill>
              </a:rPr>
              <a:t>LiteFlow</a:t>
            </a:r>
            <a:r>
              <a:rPr lang="zh-CN" altLang="en-US">
                <a:solidFill>
                  <a:schemeClr val="bg1"/>
                </a:solidFill>
              </a:rPr>
              <a:t>所有组件的</a:t>
            </a:r>
            <a:r>
              <a:rPr lang="en-US" altLang="zh-CN">
                <a:solidFill>
                  <a:schemeClr val="bg1"/>
                </a:solidFill>
              </a:rPr>
              <a:t>process</a:t>
            </a:r>
            <a:r>
              <a:rPr lang="zh-CN" altLang="en-US">
                <a:solidFill>
                  <a:schemeClr val="bg1"/>
                </a:solidFill>
              </a:rPr>
              <a:t>方法都是无参的。</a:t>
            </a:r>
          </a:p>
          <a:p>
            <a:r>
              <a:rPr lang="zh-CN" altLang="en-US">
                <a:solidFill>
                  <a:schemeClr val="bg1"/>
                </a:solidFill>
              </a:rPr>
              <a:t>那么参数如何传递，组件与组件之间的参数如何传递？</a:t>
            </a:r>
          </a:p>
          <a:p>
            <a:r>
              <a:rPr lang="zh-CN" altLang="en-US">
                <a:solidFill>
                  <a:schemeClr val="bg1"/>
                </a:solidFill>
              </a:rPr>
              <a:t>靠上下文！</a:t>
            </a:r>
            <a:r>
              <a:rPr lang="en-US" altLang="zh-CN">
                <a:solidFill>
                  <a:schemeClr val="bg1"/>
                </a:solidFill>
              </a:rPr>
              <a:t>LiteFlow</a:t>
            </a:r>
            <a:r>
              <a:rPr lang="zh-CN" altLang="en-US">
                <a:solidFill>
                  <a:schemeClr val="bg1"/>
                </a:solidFill>
              </a:rPr>
              <a:t>拥有很强大的上下文体系。在一个请求中，所有组件共享上下文数据。</a:t>
            </a:r>
          </a:p>
        </p:txBody>
      </p:sp>
      <p:pic>
        <p:nvPicPr>
          <p:cNvPr id="8" name="图片 7" descr="未命名文件 (1)"/>
          <p:cNvPicPr>
            <a:picLocks noChangeAspect="1"/>
          </p:cNvPicPr>
          <p:nvPr/>
        </p:nvPicPr>
        <p:blipFill>
          <a:blip r:embed="rId9"/>
          <a:stretch>
            <a:fillRect/>
          </a:stretch>
        </p:blipFill>
        <p:spPr>
          <a:xfrm>
            <a:off x="768350" y="3093720"/>
            <a:ext cx="6481445" cy="251269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2"/>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关于上下文的详细说明请参照官方文档</a:t>
            </a:r>
          </a:p>
        </p:txBody>
      </p:sp>
      <p:sp>
        <p:nvSpPr>
          <p:cNvPr id="5" name="文本框 4"/>
          <p:cNvSpPr txBox="1"/>
          <p:nvPr/>
        </p:nvSpPr>
        <p:spPr>
          <a:xfrm>
            <a:off x="768350" y="1445895"/>
            <a:ext cx="9307195" cy="368300"/>
          </a:xfrm>
          <a:prstGeom prst="rect">
            <a:avLst/>
          </a:prstGeom>
          <a:noFill/>
        </p:spPr>
        <p:txBody>
          <a:bodyPr wrap="square" rtlCol="0">
            <a:spAutoFit/>
          </a:bodyPr>
          <a:lstStyle/>
          <a:p>
            <a:r>
              <a:rPr lang="zh-CN" altLang="en-US">
                <a:solidFill>
                  <a:schemeClr val="bg1"/>
                </a:solidFill>
              </a:rPr>
              <a:t>系统内的任意</a:t>
            </a:r>
            <a:r>
              <a:rPr lang="en-US" altLang="zh-CN">
                <a:solidFill>
                  <a:schemeClr val="bg1"/>
                </a:solidFill>
              </a:rPr>
              <a:t>Bean</a:t>
            </a:r>
            <a:r>
              <a:rPr lang="zh-CN" altLang="en-US">
                <a:solidFill>
                  <a:schemeClr val="bg1"/>
                </a:solidFill>
              </a:rPr>
              <a:t>都能充当上下文，一次执行甚至可以定义多个上下文。</a:t>
            </a:r>
          </a:p>
        </p:txBody>
      </p:sp>
      <p:sp>
        <p:nvSpPr>
          <p:cNvPr id="7" name="圆角矩形 6"/>
          <p:cNvSpPr/>
          <p:nvPr/>
        </p:nvSpPr>
        <p:spPr>
          <a:xfrm>
            <a:off x="768350" y="2230120"/>
            <a:ext cx="10313035" cy="96520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094740" y="2546350"/>
            <a:ext cx="9620885" cy="306705"/>
          </a:xfrm>
          <a:prstGeom prst="rect">
            <a:avLst/>
          </a:prstGeom>
          <a:noFill/>
        </p:spPr>
        <p:txBody>
          <a:bodyPr wrap="square" rtlCol="0">
            <a:spAutoFit/>
          </a:bodyPr>
          <a:lstStyle/>
          <a:p>
            <a:r>
              <a:rPr lang="en-US" sz="1400">
                <a:solidFill>
                  <a:schemeClr val="accent3">
                    <a:lumMod val="40000"/>
                    <a:lumOff val="60000"/>
                  </a:schemeClr>
                </a:solidFill>
              </a:rPr>
              <a:t>LiteflowResponse response = flowExecutor.execute2Resp("chain1", </a:t>
            </a:r>
            <a:r>
              <a:rPr lang="zh-CN" altLang="en-US" sz="1400">
                <a:solidFill>
                  <a:schemeClr val="accent3">
                    <a:lumMod val="40000"/>
                    <a:lumOff val="60000"/>
                  </a:schemeClr>
                </a:solidFill>
              </a:rPr>
              <a:t>初始参数</a:t>
            </a:r>
            <a:r>
              <a:rPr lang="en-US" sz="1400">
                <a:solidFill>
                  <a:schemeClr val="accent3">
                    <a:lumMod val="40000"/>
                    <a:lumOff val="60000"/>
                  </a:schemeClr>
                </a:solidFill>
              </a:rPr>
              <a:t>, OrderContext.class, UserContext.class);</a:t>
            </a:r>
          </a:p>
        </p:txBody>
      </p:sp>
      <p:sp>
        <p:nvSpPr>
          <p:cNvPr id="9" name="文本框 8"/>
          <p:cNvSpPr txBox="1"/>
          <p:nvPr/>
        </p:nvSpPr>
        <p:spPr>
          <a:xfrm>
            <a:off x="768350" y="3591560"/>
            <a:ext cx="9307195" cy="368300"/>
          </a:xfrm>
          <a:prstGeom prst="rect">
            <a:avLst/>
          </a:prstGeom>
          <a:noFill/>
        </p:spPr>
        <p:txBody>
          <a:bodyPr wrap="square" rtlCol="0">
            <a:spAutoFit/>
          </a:bodyPr>
          <a:lstStyle/>
          <a:p>
            <a:r>
              <a:rPr lang="zh-CN" altLang="en-US">
                <a:solidFill>
                  <a:schemeClr val="bg1"/>
                </a:solidFill>
              </a:rPr>
              <a:t>组件的任意位置，通过</a:t>
            </a:r>
            <a:r>
              <a:rPr lang="en-US" altLang="zh-CN">
                <a:solidFill>
                  <a:schemeClr val="bg1"/>
                </a:solidFill>
              </a:rPr>
              <a:t>this</a:t>
            </a:r>
            <a:r>
              <a:rPr lang="zh-CN" altLang="en-US">
                <a:solidFill>
                  <a:schemeClr val="bg1"/>
                </a:solidFill>
              </a:rPr>
              <a:t>关键字即可拿到你的上下文。</a:t>
            </a:r>
          </a:p>
        </p:txBody>
      </p:sp>
      <p:sp>
        <p:nvSpPr>
          <p:cNvPr id="11" name="圆角矩形 10"/>
          <p:cNvSpPr/>
          <p:nvPr/>
        </p:nvSpPr>
        <p:spPr>
          <a:xfrm>
            <a:off x="768350" y="4356100"/>
            <a:ext cx="4916805" cy="1741170"/>
          </a:xfrm>
          <a:prstGeom prst="roundRect">
            <a:avLst/>
          </a:prstGeom>
          <a:noFill/>
          <a:ln w="82550" cmpd="sng">
            <a:solidFill>
              <a:srgbClr val="CE365C"/>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977900" y="4448810"/>
            <a:ext cx="4519930" cy="1614805"/>
          </a:xfrm>
          <a:prstGeom prst="rect">
            <a:avLst/>
          </a:prstGeom>
          <a:noFill/>
        </p:spPr>
        <p:txBody>
          <a:bodyPr wrap="square" rtlCol="0">
            <a:spAutoFit/>
          </a:bodyPr>
          <a:lstStyle/>
          <a:p>
            <a:r>
              <a:rPr lang="en-US" sz="900">
                <a:solidFill>
                  <a:schemeClr val="accent3">
                    <a:lumMod val="40000"/>
                    <a:lumOff val="60000"/>
                  </a:schemeClr>
                </a:solidFill>
              </a:rPr>
              <a:t>@LiteflowComponent("yourCmpId")</a:t>
            </a:r>
          </a:p>
          <a:p>
            <a:r>
              <a:rPr lang="en-US" sz="900">
                <a:solidFill>
                  <a:schemeClr val="accent3">
                    <a:lumMod val="40000"/>
                    <a:lumOff val="60000"/>
                  </a:schemeClr>
                </a:solidFill>
              </a:rPr>
              <a:t>public class YourCmp extends NodeComponent {</a:t>
            </a:r>
          </a:p>
          <a:p>
            <a:r>
              <a:rPr lang="en-US" sz="900">
                <a:solidFill>
                  <a:schemeClr val="accent3">
                    <a:lumMod val="40000"/>
                    <a:lumOff val="60000"/>
                  </a:schemeClr>
                </a:solidFill>
              </a:rPr>
              <a:t>     @Override</a:t>
            </a:r>
          </a:p>
          <a:p>
            <a:r>
              <a:rPr lang="en-US" sz="900">
                <a:solidFill>
                  <a:schemeClr val="accent3">
                    <a:lumMod val="40000"/>
                    <a:lumOff val="60000"/>
                  </a:schemeClr>
                </a:solidFill>
              </a:rPr>
              <a:t>     public void process() {</a:t>
            </a:r>
          </a:p>
          <a:p>
            <a:r>
              <a:rPr lang="en-US" sz="900">
                <a:solidFill>
                  <a:schemeClr val="accent3">
                    <a:lumMod val="40000"/>
                    <a:lumOff val="60000"/>
                  </a:schemeClr>
                </a:solidFill>
              </a:rPr>
              <a:t>          //</a:t>
            </a:r>
            <a:r>
              <a:rPr lang="zh-CN" altLang="en-US" sz="900">
                <a:solidFill>
                  <a:schemeClr val="accent3">
                    <a:lumMod val="40000"/>
                    <a:lumOff val="60000"/>
                  </a:schemeClr>
                </a:solidFill>
              </a:rPr>
              <a:t>通用的方法，传入你自己定义的上下文对象</a:t>
            </a:r>
            <a:r>
              <a:rPr lang="en-US" altLang="zh-CN" sz="900">
                <a:solidFill>
                  <a:schemeClr val="accent3">
                    <a:lumMod val="40000"/>
                    <a:lumOff val="60000"/>
                  </a:schemeClr>
                </a:solidFill>
              </a:rPr>
              <a:t>class</a:t>
            </a:r>
            <a:r>
              <a:rPr lang="zh-CN" altLang="en-US" sz="900">
                <a:solidFill>
                  <a:schemeClr val="accent3">
                    <a:lumMod val="40000"/>
                    <a:lumOff val="60000"/>
                  </a:schemeClr>
                </a:solidFill>
              </a:rPr>
              <a:t>，即可拿到</a:t>
            </a:r>
            <a:endParaRPr lang="en-US" sz="900">
              <a:solidFill>
                <a:schemeClr val="accent3">
                  <a:lumMod val="40000"/>
                  <a:lumOff val="60000"/>
                </a:schemeClr>
              </a:solidFill>
            </a:endParaRPr>
          </a:p>
          <a:p>
            <a:r>
              <a:rPr lang="en-US" sz="900">
                <a:solidFill>
                  <a:schemeClr val="accent3">
                    <a:lumMod val="40000"/>
                    <a:lumOff val="60000"/>
                  </a:schemeClr>
                </a:solidFill>
              </a:rPr>
              <a:t>          OrderContext context = this.getContextBean(OrderContext.class);</a:t>
            </a:r>
          </a:p>
          <a:p>
            <a:r>
              <a:rPr lang="en-US" sz="900">
                <a:solidFill>
                  <a:schemeClr val="accent3">
                    <a:lumMod val="40000"/>
                    <a:lumOff val="60000"/>
                  </a:schemeClr>
                </a:solidFill>
              </a:rPr>
              <a:t>          //</a:t>
            </a:r>
            <a:r>
              <a:rPr lang="zh-CN" altLang="en-US" sz="900">
                <a:solidFill>
                  <a:schemeClr val="accent3">
                    <a:lumMod val="40000"/>
                    <a:lumOff val="60000"/>
                  </a:schemeClr>
                </a:solidFill>
              </a:rPr>
              <a:t>当只有一个上下文的时候，你也可以用这个方法获取上下文实例</a:t>
            </a:r>
            <a:endParaRPr lang="en-US" sz="900">
              <a:solidFill>
                <a:schemeClr val="accent3">
                  <a:lumMod val="40000"/>
                  <a:lumOff val="60000"/>
                </a:schemeClr>
              </a:solidFill>
            </a:endParaRPr>
          </a:p>
          <a:p>
            <a:r>
              <a:rPr lang="en-US" sz="900">
                <a:solidFill>
                  <a:schemeClr val="accent3">
                    <a:lumMod val="40000"/>
                    <a:lumOff val="60000"/>
                  </a:schemeClr>
                </a:solidFill>
              </a:rPr>
              <a:t>          //CustomContext context = this.getFirstContextBean();</a:t>
            </a:r>
          </a:p>
          <a:p>
            <a:r>
              <a:rPr lang="en-US" sz="900">
                <a:solidFill>
                  <a:schemeClr val="accent3">
                    <a:lumMod val="40000"/>
                    <a:lumOff val="60000"/>
                  </a:schemeClr>
                </a:solidFill>
              </a:rPr>
              <a:t>          ...</a:t>
            </a:r>
          </a:p>
          <a:p>
            <a:r>
              <a:rPr lang="en-US" sz="900">
                <a:solidFill>
                  <a:schemeClr val="accent3">
                    <a:lumMod val="40000"/>
                    <a:lumOff val="60000"/>
                  </a:schemeClr>
                </a:solidFill>
              </a:rPr>
              <a:t>     }</a:t>
            </a:r>
          </a:p>
          <a:p>
            <a:r>
              <a:rPr lang="en-US" sz="900">
                <a:solidFill>
                  <a:schemeClr val="accent3">
                    <a:lumMod val="40000"/>
                    <a:lumOff val="60000"/>
                  </a:schemeClr>
                </a:solidFill>
              </a:rPr>
              <a:t>}</a:t>
            </a:r>
          </a:p>
        </p:txBody>
      </p:sp>
      <p:sp>
        <p:nvSpPr>
          <p:cNvPr id="8" name="矩形 7"/>
          <p:cNvSpPr/>
          <p:nvPr>
            <p:custDataLst>
              <p:tags r:id="rId3"/>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2" name="矩形 11"/>
          <p:cNvSpPr/>
          <p:nvPr>
            <p:custDataLst>
              <p:tags r:id="rId4"/>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14" name="!!context"/>
          <p:cNvSpPr txBox="1"/>
          <p:nvPr>
            <p:custDataLst>
              <p:tags r:id="rId5"/>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数据上下文</a:t>
            </a:r>
          </a:p>
        </p:txBody>
      </p:sp>
      <p:sp>
        <p:nvSpPr>
          <p:cNvPr id="15" name="文本框 14"/>
          <p:cNvSpPr txBox="1"/>
          <p:nvPr>
            <p:custDataLst>
              <p:tags r:id="rId6"/>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上下文的使用</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介绍</a:t>
            </a:r>
            <a:r>
              <a:rPr lang="en-US" altLang="zh-CN" sz="2400">
                <a:solidFill>
                  <a:schemeClr val="bg1"/>
                </a:solidFill>
                <a:latin typeface="+mj-lt"/>
                <a:ea typeface="+mj-ea"/>
                <a:cs typeface="+mj-cs"/>
              </a:rPr>
              <a:t>-6</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获得的荣誉</a:t>
            </a:r>
          </a:p>
        </p:txBody>
      </p:sp>
      <p:sp>
        <p:nvSpPr>
          <p:cNvPr id="5" name="!!a1"/>
          <p:cNvSpPr txBox="1"/>
          <p:nvPr/>
        </p:nvSpPr>
        <p:spPr>
          <a:xfrm>
            <a:off x="-5866765" y="1349375"/>
            <a:ext cx="4622165" cy="460375"/>
          </a:xfrm>
          <a:prstGeom prst="rect">
            <a:avLst/>
          </a:prstGeom>
          <a:noFill/>
        </p:spPr>
        <p:txBody>
          <a:bodyPr wrap="square" rtlCol="0">
            <a:spAutoFit/>
          </a:bodyPr>
          <a:lstStyle/>
          <a:p>
            <a:pPr algn="l"/>
            <a:r>
              <a:rPr lang="en-US" altLang="zh-CN" sz="2400" b="1">
                <a:solidFill>
                  <a:schemeClr val="accent3">
                    <a:lumMod val="40000"/>
                    <a:lumOff val="60000"/>
                  </a:schemeClr>
                </a:solidFill>
              </a:rPr>
              <a:t>Gitee</a:t>
            </a:r>
            <a:r>
              <a:rPr lang="zh-CN" altLang="en-US" sz="2400" b="1">
                <a:solidFill>
                  <a:schemeClr val="accent3">
                    <a:lumMod val="40000"/>
                    <a:lumOff val="60000"/>
                  </a:schemeClr>
                </a:solidFill>
              </a:rPr>
              <a:t>最有价值开源项目（</a:t>
            </a:r>
            <a:r>
              <a:rPr lang="en-US" altLang="zh-CN" sz="2400" b="1">
                <a:solidFill>
                  <a:schemeClr val="accent3">
                    <a:lumMod val="40000"/>
                    <a:lumOff val="60000"/>
                  </a:schemeClr>
                </a:solidFill>
              </a:rPr>
              <a:t>GVP</a:t>
            </a:r>
            <a:r>
              <a:rPr lang="zh-CN" altLang="en-US" sz="2400" b="1">
                <a:solidFill>
                  <a:schemeClr val="accent3">
                    <a:lumMod val="40000"/>
                    <a:lumOff val="60000"/>
                  </a:schemeClr>
                </a:solidFill>
              </a:rPr>
              <a:t>）</a:t>
            </a:r>
          </a:p>
        </p:txBody>
      </p:sp>
      <p:pic>
        <p:nvPicPr>
          <p:cNvPr id="7" name="!!a2"/>
          <p:cNvPicPr>
            <a:picLocks noChangeAspect="1"/>
          </p:cNvPicPr>
          <p:nvPr/>
        </p:nvPicPr>
        <p:blipFill>
          <a:blip r:embed="rId8"/>
          <a:stretch>
            <a:fillRect/>
          </a:stretch>
        </p:blipFill>
        <p:spPr>
          <a:xfrm>
            <a:off x="-6746875" y="2184400"/>
            <a:ext cx="6381750" cy="4041140"/>
          </a:xfrm>
          <a:prstGeom prst="rect">
            <a:avLst/>
          </a:prstGeom>
        </p:spPr>
      </p:pic>
      <p:sp>
        <p:nvSpPr>
          <p:cNvPr id="12" name="矩形 11"/>
          <p:cNvSpPr/>
          <p:nvPr/>
        </p:nvSpPr>
        <p:spPr>
          <a:xfrm>
            <a:off x="2355850" y="1983105"/>
            <a:ext cx="7270750" cy="46145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b2"/>
          <p:cNvPicPr>
            <a:picLocks noChangeAspect="1"/>
          </p:cNvPicPr>
          <p:nvPr/>
        </p:nvPicPr>
        <p:blipFill>
          <a:blip r:embed="rId9"/>
          <a:stretch>
            <a:fillRect/>
          </a:stretch>
        </p:blipFill>
        <p:spPr>
          <a:xfrm>
            <a:off x="3185795" y="2269490"/>
            <a:ext cx="6035675" cy="4041140"/>
          </a:xfrm>
          <a:prstGeom prst="rect">
            <a:avLst/>
          </a:prstGeom>
        </p:spPr>
      </p:pic>
      <p:sp>
        <p:nvSpPr>
          <p:cNvPr id="10" name="!!b1"/>
          <p:cNvSpPr txBox="1"/>
          <p:nvPr/>
        </p:nvSpPr>
        <p:spPr>
          <a:xfrm>
            <a:off x="2574290" y="1353185"/>
            <a:ext cx="6647180" cy="460375"/>
          </a:xfrm>
          <a:prstGeom prst="rect">
            <a:avLst/>
          </a:prstGeom>
          <a:noFill/>
        </p:spPr>
        <p:txBody>
          <a:bodyPr wrap="square" rtlCol="0">
            <a:spAutoFit/>
          </a:bodyPr>
          <a:lstStyle/>
          <a:p>
            <a:pPr algn="l"/>
            <a:r>
              <a:rPr sz="2400" b="1">
                <a:solidFill>
                  <a:schemeClr val="accent3">
                    <a:lumMod val="40000"/>
                    <a:lumOff val="60000"/>
                  </a:schemeClr>
                </a:solidFill>
                <a:latin typeface="黑体" charset="0"/>
                <a:ea typeface="黑体" charset="0"/>
                <a:cs typeface="黑体" charset="0"/>
              </a:rPr>
              <a:t>中国信通院可信开源社区共同体（TWOS）</a:t>
            </a:r>
            <a:r>
              <a:rPr lang="zh-CN" sz="2400" b="1">
                <a:solidFill>
                  <a:schemeClr val="accent3">
                    <a:lumMod val="40000"/>
                    <a:lumOff val="60000"/>
                  </a:schemeClr>
                </a:solidFill>
                <a:latin typeface="黑体" charset="0"/>
                <a:ea typeface="黑体" charset="0"/>
                <a:cs typeface="黑体" charset="0"/>
              </a:rPr>
              <a:t>成员</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框 32"/>
          <p:cNvSpPr txBox="1"/>
          <p:nvPr/>
        </p:nvSpPr>
        <p:spPr>
          <a:xfrm>
            <a:off x="5790565" y="3300095"/>
            <a:ext cx="1140460" cy="706755"/>
          </a:xfrm>
          <a:prstGeom prst="rect">
            <a:avLst/>
          </a:prstGeom>
          <a:noFill/>
        </p:spPr>
        <p:txBody>
          <a:bodyPr wrap="square" rtlCol="0">
            <a:spAutoFit/>
          </a:bodyPr>
          <a:lstStyle/>
          <a:p>
            <a:r>
              <a:rPr lang="en-US" altLang="zh-CN" sz="4000">
                <a:solidFill>
                  <a:schemeClr val="accent3">
                    <a:lumMod val="40000"/>
                    <a:lumOff val="60000"/>
                  </a:schemeClr>
                </a:solidFill>
              </a:rPr>
              <a:t>......</a:t>
            </a:r>
          </a:p>
        </p:txBody>
      </p:sp>
      <p:sp>
        <p:nvSpPr>
          <p:cNvPr id="34" name="!!f"/>
          <p:cNvSpPr/>
          <p:nvPr/>
        </p:nvSpPr>
        <p:spPr>
          <a:xfrm>
            <a:off x="5790565" y="3580130"/>
            <a:ext cx="1141095" cy="27495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远程</a:t>
            </a:r>
            <a:r>
              <a:rPr lang="en-US" altLang="zh-CN" sz="1200">
                <a:solidFill>
                  <a:schemeClr val="tx1"/>
                </a:solidFill>
              </a:rPr>
              <a:t>RPC</a:t>
            </a:r>
            <a:r>
              <a:rPr lang="zh-CN" altLang="en-US" sz="1200">
                <a:solidFill>
                  <a:schemeClr val="tx1"/>
                </a:solidFill>
              </a:rPr>
              <a:t>获取</a:t>
            </a:r>
          </a:p>
        </p:txBody>
      </p:sp>
      <p:sp>
        <p:nvSpPr>
          <p:cNvPr id="35" name="!!f"/>
          <p:cNvSpPr/>
          <p:nvPr/>
        </p:nvSpPr>
        <p:spPr>
          <a:xfrm>
            <a:off x="5790565" y="3579495"/>
            <a:ext cx="1141095" cy="27495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Apollo</a:t>
            </a:r>
            <a:r>
              <a:rPr lang="zh-CN" altLang="en-US" sz="1200">
                <a:solidFill>
                  <a:schemeClr val="tx1"/>
                </a:solidFill>
              </a:rPr>
              <a:t>读取</a:t>
            </a:r>
          </a:p>
        </p:txBody>
      </p:sp>
      <p:sp>
        <p:nvSpPr>
          <p:cNvPr id="36" name="!!kh"/>
          <p:cNvSpPr/>
          <p:nvPr/>
        </p:nvSpPr>
        <p:spPr>
          <a:xfrm>
            <a:off x="6683375" y="3519170"/>
            <a:ext cx="170815" cy="396875"/>
          </a:xfrm>
          <a:prstGeom prst="leftBrace">
            <a:avLst/>
          </a:prstGeom>
          <a:ln w="4445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
          <p:cNvSpPr/>
          <p:nvPr/>
        </p:nvSpPr>
        <p:spPr>
          <a:xfrm>
            <a:off x="5377180" y="348297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自定义扩展</a:t>
            </a:r>
          </a:p>
        </p:txBody>
      </p:sp>
      <p:sp>
        <p:nvSpPr>
          <p:cNvPr id="32" name="!!b"/>
          <p:cNvSpPr/>
          <p:nvPr/>
        </p:nvSpPr>
        <p:spPr>
          <a:xfrm>
            <a:off x="5318760" y="347789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DB(SQL)</a:t>
            </a:r>
          </a:p>
        </p:txBody>
      </p:sp>
      <p:sp>
        <p:nvSpPr>
          <p:cNvPr id="29" name="!!g"/>
          <p:cNvSpPr/>
          <p:nvPr/>
        </p:nvSpPr>
        <p:spPr>
          <a:xfrm>
            <a:off x="5318760" y="348297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本地规则</a:t>
            </a:r>
          </a:p>
        </p:txBody>
      </p:sp>
      <p:sp>
        <p:nvSpPr>
          <p:cNvPr id="26" name="!!e"/>
          <p:cNvSpPr/>
          <p:nvPr/>
        </p:nvSpPr>
        <p:spPr>
          <a:xfrm>
            <a:off x="5377180" y="348297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Nacos</a:t>
            </a:r>
          </a:p>
        </p:txBody>
      </p:sp>
      <p:sp>
        <p:nvSpPr>
          <p:cNvPr id="25" name="!!d"/>
          <p:cNvSpPr/>
          <p:nvPr/>
        </p:nvSpPr>
        <p:spPr>
          <a:xfrm>
            <a:off x="5318760" y="348297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Etcd</a:t>
            </a:r>
          </a:p>
        </p:txBody>
      </p:sp>
      <p:sp>
        <p:nvSpPr>
          <p:cNvPr id="24" name="!!c"/>
          <p:cNvSpPr/>
          <p:nvPr/>
        </p:nvSpPr>
        <p:spPr>
          <a:xfrm>
            <a:off x="5318760" y="348297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Zookeeper</a:t>
            </a:r>
          </a:p>
        </p:txBody>
      </p:sp>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ruleExt"/>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规则存储</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规则支持存储在哪里</a:t>
            </a:r>
          </a:p>
        </p:txBody>
      </p:sp>
      <p:sp>
        <p:nvSpPr>
          <p:cNvPr id="30" name="!!a1"/>
          <p:cNvSpPr/>
          <p:nvPr/>
        </p:nvSpPr>
        <p:spPr>
          <a:xfrm>
            <a:off x="5185410" y="3432810"/>
            <a:ext cx="1821180" cy="5588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a:t>LiteFlow</a:t>
            </a:r>
          </a:p>
        </p:txBody>
      </p:sp>
      <p:pic>
        <p:nvPicPr>
          <p:cNvPr id="31" name="!!j" descr="logo"/>
          <p:cNvPicPr>
            <a:picLocks noChangeAspect="1"/>
          </p:cNvPicPr>
          <p:nvPr/>
        </p:nvPicPr>
        <p:blipFill>
          <a:blip r:embed="rId8"/>
          <a:stretch>
            <a:fillRect/>
          </a:stretch>
        </p:blipFill>
        <p:spPr>
          <a:xfrm>
            <a:off x="5185410" y="3432810"/>
            <a:ext cx="568960" cy="5588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145780" y="4410710"/>
            <a:ext cx="1140460" cy="706755"/>
          </a:xfrm>
          <a:prstGeom prst="rect">
            <a:avLst/>
          </a:prstGeom>
          <a:noFill/>
        </p:spPr>
        <p:txBody>
          <a:bodyPr wrap="square" rtlCol="0">
            <a:spAutoFit/>
          </a:bodyPr>
          <a:lstStyle/>
          <a:p>
            <a:r>
              <a:rPr lang="en-US" altLang="zh-CN" sz="4000">
                <a:solidFill>
                  <a:schemeClr val="accent3">
                    <a:lumMod val="40000"/>
                    <a:lumOff val="60000"/>
                  </a:schemeClr>
                </a:solidFill>
              </a:rPr>
              <a:t>......</a:t>
            </a:r>
          </a:p>
        </p:txBody>
      </p:sp>
      <p:sp>
        <p:nvSpPr>
          <p:cNvPr id="9" name="!!f"/>
          <p:cNvSpPr/>
          <p:nvPr/>
        </p:nvSpPr>
        <p:spPr>
          <a:xfrm>
            <a:off x="8145780" y="4690745"/>
            <a:ext cx="1141095" cy="27495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远程</a:t>
            </a:r>
            <a:r>
              <a:rPr lang="en-US" altLang="zh-CN" sz="1200">
                <a:solidFill>
                  <a:schemeClr val="tx1"/>
                </a:solidFill>
              </a:rPr>
              <a:t>RPC</a:t>
            </a:r>
            <a:r>
              <a:rPr lang="zh-CN" altLang="en-US" sz="1200">
                <a:solidFill>
                  <a:schemeClr val="tx1"/>
                </a:solidFill>
              </a:rPr>
              <a:t>获取</a:t>
            </a:r>
          </a:p>
        </p:txBody>
      </p:sp>
      <p:sp>
        <p:nvSpPr>
          <p:cNvPr id="8" name="!!f"/>
          <p:cNvSpPr/>
          <p:nvPr/>
        </p:nvSpPr>
        <p:spPr>
          <a:xfrm>
            <a:off x="8145780" y="4690110"/>
            <a:ext cx="1141095" cy="27495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Apollo</a:t>
            </a:r>
            <a:r>
              <a:rPr lang="zh-CN" altLang="en-US" sz="1200">
                <a:solidFill>
                  <a:schemeClr val="tx1"/>
                </a:solidFill>
              </a:rPr>
              <a:t>读取</a:t>
            </a:r>
          </a:p>
        </p:txBody>
      </p:sp>
      <p:sp>
        <p:nvSpPr>
          <p:cNvPr id="7" name="!!kh"/>
          <p:cNvSpPr/>
          <p:nvPr/>
        </p:nvSpPr>
        <p:spPr>
          <a:xfrm>
            <a:off x="9038590" y="4629785"/>
            <a:ext cx="170815" cy="396875"/>
          </a:xfrm>
          <a:prstGeom prst="leftBrace">
            <a:avLst/>
          </a:prstGeom>
          <a:ln w="4445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e"/>
          <p:cNvSpPr/>
          <p:nvPr/>
        </p:nvSpPr>
        <p:spPr>
          <a:xfrm>
            <a:off x="7732395" y="231648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Nacos</a:t>
            </a:r>
          </a:p>
        </p:txBody>
      </p:sp>
      <p:sp>
        <p:nvSpPr>
          <p:cNvPr id="25" name="!!d"/>
          <p:cNvSpPr/>
          <p:nvPr/>
        </p:nvSpPr>
        <p:spPr>
          <a:xfrm>
            <a:off x="5265420" y="129603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Etcd</a:t>
            </a:r>
          </a:p>
        </p:txBody>
      </p:sp>
      <p:sp>
        <p:nvSpPr>
          <p:cNvPr id="24" name="!!c"/>
          <p:cNvSpPr/>
          <p:nvPr/>
        </p:nvSpPr>
        <p:spPr>
          <a:xfrm>
            <a:off x="2830195" y="231648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Zookeeper</a:t>
            </a:r>
          </a:p>
        </p:txBody>
      </p:sp>
      <p:sp>
        <p:nvSpPr>
          <p:cNvPr id="23" name="!!b"/>
          <p:cNvSpPr/>
          <p:nvPr/>
        </p:nvSpPr>
        <p:spPr>
          <a:xfrm>
            <a:off x="2830195" y="459359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DB(SQL)</a:t>
            </a:r>
          </a:p>
        </p:txBody>
      </p:sp>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ruleExt"/>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规则存储</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规则支持存储在哪里</a:t>
            </a:r>
          </a:p>
        </p:txBody>
      </p:sp>
      <p:sp>
        <p:nvSpPr>
          <p:cNvPr id="6" name="文本框 5"/>
          <p:cNvSpPr txBox="1"/>
          <p:nvPr>
            <p:custDataLst>
              <p:tags r:id="rId6"/>
            </p:custDataLst>
          </p:nvPr>
        </p:nvSpPr>
        <p:spPr>
          <a:xfrm>
            <a:off x="768350" y="6443980"/>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相关部分说明请参照官方文档</a:t>
            </a:r>
          </a:p>
        </p:txBody>
      </p:sp>
      <p:sp>
        <p:nvSpPr>
          <p:cNvPr id="13" name="!!a1"/>
          <p:cNvSpPr/>
          <p:nvPr/>
        </p:nvSpPr>
        <p:spPr>
          <a:xfrm>
            <a:off x="5185410" y="3432810"/>
            <a:ext cx="1821180" cy="5588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a:t>LiteFlow</a:t>
            </a:r>
          </a:p>
        </p:txBody>
      </p:sp>
      <p:pic>
        <p:nvPicPr>
          <p:cNvPr id="22" name="!!a2" descr="logo"/>
          <p:cNvPicPr>
            <a:picLocks noChangeAspect="1"/>
          </p:cNvPicPr>
          <p:nvPr/>
        </p:nvPicPr>
        <p:blipFill>
          <a:blip r:embed="rId9"/>
          <a:stretch>
            <a:fillRect/>
          </a:stretch>
        </p:blipFill>
        <p:spPr>
          <a:xfrm>
            <a:off x="5185410" y="3432810"/>
            <a:ext cx="568960" cy="558800"/>
          </a:xfrm>
          <a:prstGeom prst="rect">
            <a:avLst/>
          </a:prstGeom>
        </p:spPr>
      </p:pic>
      <p:sp>
        <p:nvSpPr>
          <p:cNvPr id="27" name="!!f"/>
          <p:cNvSpPr/>
          <p:nvPr/>
        </p:nvSpPr>
        <p:spPr>
          <a:xfrm>
            <a:off x="7732395" y="459359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自定义扩展</a:t>
            </a:r>
          </a:p>
        </p:txBody>
      </p:sp>
      <p:sp>
        <p:nvSpPr>
          <p:cNvPr id="5" name="!!g"/>
          <p:cNvSpPr/>
          <p:nvPr/>
        </p:nvSpPr>
        <p:spPr>
          <a:xfrm>
            <a:off x="5318760" y="565975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本地规则</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e"/>
          <p:cNvSpPr/>
          <p:nvPr/>
        </p:nvSpPr>
        <p:spPr>
          <a:xfrm>
            <a:off x="7732395" y="231648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Nacos</a:t>
            </a:r>
          </a:p>
        </p:txBody>
      </p:sp>
      <p:sp>
        <p:nvSpPr>
          <p:cNvPr id="25" name="!!d"/>
          <p:cNvSpPr/>
          <p:nvPr/>
        </p:nvSpPr>
        <p:spPr>
          <a:xfrm>
            <a:off x="5265420" y="129603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Etcd</a:t>
            </a:r>
          </a:p>
        </p:txBody>
      </p:sp>
      <p:sp>
        <p:nvSpPr>
          <p:cNvPr id="24" name="!!c"/>
          <p:cNvSpPr/>
          <p:nvPr/>
        </p:nvSpPr>
        <p:spPr>
          <a:xfrm>
            <a:off x="2830195" y="231648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Zookeeper</a:t>
            </a:r>
          </a:p>
        </p:txBody>
      </p:sp>
      <p:sp>
        <p:nvSpPr>
          <p:cNvPr id="23" name="!!b"/>
          <p:cNvSpPr/>
          <p:nvPr/>
        </p:nvSpPr>
        <p:spPr>
          <a:xfrm>
            <a:off x="2830195" y="459359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DB(SQL)</a:t>
            </a:r>
          </a:p>
        </p:txBody>
      </p:sp>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ruleExt"/>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规则存储</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规则支持存储在哪里</a:t>
            </a:r>
          </a:p>
        </p:txBody>
      </p:sp>
      <p:sp>
        <p:nvSpPr>
          <p:cNvPr id="6" name="文本框 5"/>
          <p:cNvSpPr txBox="1"/>
          <p:nvPr>
            <p:custDataLst>
              <p:tags r:id="rId6"/>
            </p:custDataLst>
          </p:nvPr>
        </p:nvSpPr>
        <p:spPr>
          <a:xfrm>
            <a:off x="768350" y="6443980"/>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相关部分说明请参照官方文档</a:t>
            </a:r>
          </a:p>
        </p:txBody>
      </p:sp>
      <p:sp>
        <p:nvSpPr>
          <p:cNvPr id="13" name="!!a1"/>
          <p:cNvSpPr/>
          <p:nvPr/>
        </p:nvSpPr>
        <p:spPr>
          <a:xfrm>
            <a:off x="5185410" y="3432810"/>
            <a:ext cx="1821180" cy="5588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2400"/>
              <a:t>LiteFlow</a:t>
            </a:r>
          </a:p>
        </p:txBody>
      </p:sp>
      <p:pic>
        <p:nvPicPr>
          <p:cNvPr id="22" name="!!a2" descr="logo"/>
          <p:cNvPicPr>
            <a:picLocks noChangeAspect="1"/>
          </p:cNvPicPr>
          <p:nvPr/>
        </p:nvPicPr>
        <p:blipFill>
          <a:blip r:embed="rId9"/>
          <a:stretch>
            <a:fillRect/>
          </a:stretch>
        </p:blipFill>
        <p:spPr>
          <a:xfrm>
            <a:off x="5185410" y="3432810"/>
            <a:ext cx="568960" cy="558800"/>
          </a:xfrm>
          <a:prstGeom prst="rect">
            <a:avLst/>
          </a:prstGeom>
        </p:spPr>
      </p:pic>
      <p:sp>
        <p:nvSpPr>
          <p:cNvPr id="27" name="!!f"/>
          <p:cNvSpPr/>
          <p:nvPr/>
        </p:nvSpPr>
        <p:spPr>
          <a:xfrm>
            <a:off x="7732395" y="4593590"/>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自定义扩展</a:t>
            </a:r>
          </a:p>
        </p:txBody>
      </p:sp>
      <p:sp>
        <p:nvSpPr>
          <p:cNvPr id="5" name="!!g"/>
          <p:cNvSpPr/>
          <p:nvPr/>
        </p:nvSpPr>
        <p:spPr>
          <a:xfrm>
            <a:off x="5318760" y="5659755"/>
            <a:ext cx="1554480" cy="468630"/>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本地规则</a:t>
            </a:r>
          </a:p>
        </p:txBody>
      </p:sp>
      <p:sp>
        <p:nvSpPr>
          <p:cNvPr id="7" name="!!kh"/>
          <p:cNvSpPr/>
          <p:nvPr/>
        </p:nvSpPr>
        <p:spPr>
          <a:xfrm>
            <a:off x="9620250" y="4213860"/>
            <a:ext cx="170815" cy="1228090"/>
          </a:xfrm>
          <a:prstGeom prst="leftBrace">
            <a:avLst/>
          </a:prstGeom>
          <a:ln w="4445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
          <p:cNvSpPr/>
          <p:nvPr/>
        </p:nvSpPr>
        <p:spPr>
          <a:xfrm>
            <a:off x="10024110" y="4050665"/>
            <a:ext cx="1141095" cy="27495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Apollo</a:t>
            </a:r>
            <a:r>
              <a:rPr lang="zh-CN" altLang="en-US" sz="1200">
                <a:solidFill>
                  <a:schemeClr val="tx1"/>
                </a:solidFill>
              </a:rPr>
              <a:t>读取</a:t>
            </a:r>
          </a:p>
        </p:txBody>
      </p:sp>
      <p:sp>
        <p:nvSpPr>
          <p:cNvPr id="9" name="!!f"/>
          <p:cNvSpPr/>
          <p:nvPr/>
        </p:nvSpPr>
        <p:spPr>
          <a:xfrm>
            <a:off x="10024110" y="4690745"/>
            <a:ext cx="1141095" cy="274955"/>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rPr>
              <a:t>远程</a:t>
            </a:r>
            <a:r>
              <a:rPr lang="en-US" altLang="zh-CN" sz="1200">
                <a:solidFill>
                  <a:schemeClr val="tx1"/>
                </a:solidFill>
              </a:rPr>
              <a:t>RPC</a:t>
            </a:r>
            <a:r>
              <a:rPr lang="zh-CN" altLang="en-US" sz="1200">
                <a:solidFill>
                  <a:schemeClr val="tx1"/>
                </a:solidFill>
              </a:rPr>
              <a:t>获取</a:t>
            </a:r>
          </a:p>
        </p:txBody>
      </p:sp>
      <p:sp>
        <p:nvSpPr>
          <p:cNvPr id="11" name="文本框 10"/>
          <p:cNvSpPr txBox="1"/>
          <p:nvPr/>
        </p:nvSpPr>
        <p:spPr>
          <a:xfrm>
            <a:off x="9936480" y="4965700"/>
            <a:ext cx="1140460" cy="706755"/>
          </a:xfrm>
          <a:prstGeom prst="rect">
            <a:avLst/>
          </a:prstGeom>
          <a:noFill/>
        </p:spPr>
        <p:txBody>
          <a:bodyPr wrap="square" rtlCol="0">
            <a:spAutoFit/>
          </a:bodyPr>
          <a:lstStyle/>
          <a:p>
            <a:r>
              <a:rPr lang="en-US" altLang="zh-CN" sz="4000">
                <a:solidFill>
                  <a:schemeClr val="accent3">
                    <a:lumMod val="40000"/>
                    <a:lumOff val="60000"/>
                  </a:schemeClr>
                </a:solidFill>
              </a:rPr>
              <a:t>......</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refresh"/>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accent3">
                    <a:lumMod val="40000"/>
                    <a:lumOff val="60000"/>
                  </a:schemeClr>
                </a:solidFill>
                <a:latin typeface="+mj-lt"/>
                <a:ea typeface="+mj-ea"/>
                <a:cs typeface="+mj-cs"/>
              </a:rPr>
              <a:t>平滑刷新</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的平滑刷新介绍</a:t>
            </a:r>
          </a:p>
        </p:txBody>
      </p:sp>
      <p:sp>
        <p:nvSpPr>
          <p:cNvPr id="14" name="文本框 13"/>
          <p:cNvSpPr txBox="1"/>
          <p:nvPr/>
        </p:nvSpPr>
        <p:spPr>
          <a:xfrm>
            <a:off x="768350" y="1427480"/>
            <a:ext cx="10859770" cy="1476375"/>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支持了优雅热刷新的特性。</a:t>
            </a:r>
          </a:p>
          <a:p>
            <a:endParaRPr lang="zh-CN" altLang="en-US">
              <a:solidFill>
                <a:schemeClr val="bg1"/>
              </a:solidFill>
            </a:endParaRPr>
          </a:p>
          <a:p>
            <a:r>
              <a:rPr lang="zh-CN" altLang="en-US">
                <a:solidFill>
                  <a:schemeClr val="bg1"/>
                </a:solidFill>
              </a:rPr>
              <a:t>所谓热刷新，是指你完全不用重启系统，既能即时改变你的编排顺序或者逻辑。</a:t>
            </a:r>
          </a:p>
          <a:p>
            <a:endParaRPr lang="zh-CN" altLang="en-US">
              <a:solidFill>
                <a:schemeClr val="bg1"/>
              </a:solidFill>
            </a:endParaRPr>
          </a:p>
          <a:p>
            <a:r>
              <a:rPr lang="zh-CN" altLang="en-US">
                <a:solidFill>
                  <a:schemeClr val="bg1"/>
                </a:solidFill>
              </a:rPr>
              <a:t>所谓优雅，是指在高并发的情况下，热刷新不会影响正在执行的线程。这一切让你系统完全是平滑过度的。</a:t>
            </a:r>
          </a:p>
        </p:txBody>
      </p:sp>
      <p:sp>
        <p:nvSpPr>
          <p:cNvPr id="10" name="文本框 9"/>
          <p:cNvSpPr txBox="1"/>
          <p:nvPr>
            <p:custDataLst>
              <p:tags r:id="rId6"/>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关于优雅热刷新的详细说明请参照官方文档</a:t>
            </a:r>
          </a:p>
        </p:txBody>
      </p:sp>
      <p:sp>
        <p:nvSpPr>
          <p:cNvPr id="7" name="圆角矩形 6"/>
          <p:cNvSpPr/>
          <p:nvPr/>
        </p:nvSpPr>
        <p:spPr>
          <a:xfrm>
            <a:off x="768350" y="3649345"/>
            <a:ext cx="2929890" cy="172720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732280" y="3806190"/>
            <a:ext cx="1339215" cy="368300"/>
          </a:xfrm>
          <a:prstGeom prst="rect">
            <a:avLst/>
          </a:prstGeom>
          <a:noFill/>
        </p:spPr>
        <p:txBody>
          <a:bodyPr wrap="square" rtlCol="0">
            <a:spAutoFit/>
          </a:bodyPr>
          <a:lstStyle/>
          <a:p>
            <a:r>
              <a:rPr lang="zh-CN" altLang="en-US">
                <a:solidFill>
                  <a:schemeClr val="bg1"/>
                </a:solidFill>
              </a:rPr>
              <a:t>主动刷新</a:t>
            </a:r>
          </a:p>
        </p:txBody>
      </p:sp>
      <p:sp>
        <p:nvSpPr>
          <p:cNvPr id="13" name="文本框 12"/>
          <p:cNvSpPr txBox="1"/>
          <p:nvPr/>
        </p:nvSpPr>
        <p:spPr>
          <a:xfrm>
            <a:off x="909320" y="4424680"/>
            <a:ext cx="2647950" cy="337185"/>
          </a:xfrm>
          <a:prstGeom prst="rect">
            <a:avLst/>
          </a:prstGeom>
          <a:noFill/>
        </p:spPr>
        <p:txBody>
          <a:bodyPr wrap="square" rtlCol="0">
            <a:spAutoFit/>
          </a:bodyPr>
          <a:lstStyle/>
          <a:p>
            <a:r>
              <a:rPr lang="en-US" sz="1600">
                <a:solidFill>
                  <a:schemeClr val="accent3">
                    <a:lumMod val="40000"/>
                    <a:lumOff val="60000"/>
                  </a:schemeClr>
                </a:solidFill>
              </a:rPr>
              <a:t>flowExecutor.reloadRule();</a:t>
            </a:r>
          </a:p>
        </p:txBody>
      </p:sp>
      <p:sp>
        <p:nvSpPr>
          <p:cNvPr id="21" name="圆角矩形 20"/>
          <p:cNvSpPr/>
          <p:nvPr/>
        </p:nvSpPr>
        <p:spPr>
          <a:xfrm>
            <a:off x="8304530" y="3646170"/>
            <a:ext cx="2929890" cy="172720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8747760" y="3806190"/>
            <a:ext cx="2078355" cy="368300"/>
          </a:xfrm>
          <a:prstGeom prst="rect">
            <a:avLst/>
          </a:prstGeom>
          <a:noFill/>
        </p:spPr>
        <p:txBody>
          <a:bodyPr wrap="square" rtlCol="0">
            <a:spAutoFit/>
          </a:bodyPr>
          <a:lstStyle/>
          <a:p>
            <a:r>
              <a:rPr lang="zh-CN" altLang="en-US">
                <a:solidFill>
                  <a:schemeClr val="bg1"/>
                </a:solidFill>
              </a:rPr>
              <a:t>基于动态代码刷新</a:t>
            </a:r>
          </a:p>
        </p:txBody>
      </p:sp>
      <p:sp>
        <p:nvSpPr>
          <p:cNvPr id="24" name="圆角矩形 23"/>
          <p:cNvSpPr/>
          <p:nvPr/>
        </p:nvSpPr>
        <p:spPr>
          <a:xfrm>
            <a:off x="4536440" y="3645535"/>
            <a:ext cx="2929890" cy="172720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500370" y="3802380"/>
            <a:ext cx="1339215" cy="368300"/>
          </a:xfrm>
          <a:prstGeom prst="rect">
            <a:avLst/>
          </a:prstGeom>
          <a:noFill/>
        </p:spPr>
        <p:txBody>
          <a:bodyPr wrap="square" rtlCol="0">
            <a:spAutoFit/>
          </a:bodyPr>
          <a:lstStyle/>
          <a:p>
            <a:r>
              <a:rPr lang="zh-CN" altLang="en-US">
                <a:solidFill>
                  <a:schemeClr val="bg1"/>
                </a:solidFill>
              </a:rPr>
              <a:t>被动刷新</a:t>
            </a:r>
          </a:p>
        </p:txBody>
      </p:sp>
      <p:sp>
        <p:nvSpPr>
          <p:cNvPr id="26" name="文本框 25"/>
          <p:cNvSpPr txBox="1"/>
          <p:nvPr/>
        </p:nvSpPr>
        <p:spPr>
          <a:xfrm>
            <a:off x="4684395" y="4693285"/>
            <a:ext cx="2647950" cy="337185"/>
          </a:xfrm>
          <a:prstGeom prst="rect">
            <a:avLst/>
          </a:prstGeom>
          <a:noFill/>
        </p:spPr>
        <p:txBody>
          <a:bodyPr wrap="square" rtlCol="0">
            <a:spAutoFit/>
          </a:bodyPr>
          <a:lstStyle/>
          <a:p>
            <a:r>
              <a:rPr lang="en-US" sz="800">
                <a:solidFill>
                  <a:schemeClr val="accent3">
                    <a:lumMod val="40000"/>
                    <a:lumOff val="60000"/>
                  </a:schemeClr>
                </a:solidFill>
              </a:rPr>
              <a:t>FlowBus.refreshFlowMetaData(FlowParserTypeEnum.TYPE_EL_XML, newContent);</a:t>
            </a:r>
          </a:p>
        </p:txBody>
      </p:sp>
      <p:sp>
        <p:nvSpPr>
          <p:cNvPr id="27" name="文本框 26"/>
          <p:cNvSpPr txBox="1"/>
          <p:nvPr/>
        </p:nvSpPr>
        <p:spPr>
          <a:xfrm>
            <a:off x="4681220" y="4232910"/>
            <a:ext cx="2654300" cy="460375"/>
          </a:xfrm>
          <a:prstGeom prst="rect">
            <a:avLst/>
          </a:prstGeom>
          <a:noFill/>
        </p:spPr>
        <p:txBody>
          <a:bodyPr wrap="square" rtlCol="0">
            <a:spAutoFit/>
          </a:bodyPr>
          <a:lstStyle/>
          <a:p>
            <a:r>
              <a:rPr lang="zh-CN" altLang="en-US" sz="800">
                <a:solidFill>
                  <a:schemeClr val="bg1"/>
                </a:solidFill>
              </a:rPr>
              <a:t>使用了配置中心，nacos，etcd等自定配置源，一定会有一个监听器去监听配置变动，在监听器内调用下面代码就可以了。</a:t>
            </a:r>
          </a:p>
        </p:txBody>
      </p:sp>
      <p:sp>
        <p:nvSpPr>
          <p:cNvPr id="29" name="文本框 28"/>
          <p:cNvSpPr txBox="1"/>
          <p:nvPr/>
        </p:nvSpPr>
        <p:spPr>
          <a:xfrm>
            <a:off x="8459470" y="4232910"/>
            <a:ext cx="2654300" cy="829945"/>
          </a:xfrm>
          <a:prstGeom prst="rect">
            <a:avLst/>
          </a:prstGeom>
          <a:noFill/>
        </p:spPr>
        <p:txBody>
          <a:bodyPr wrap="square" rtlCol="0">
            <a:spAutoFit/>
          </a:bodyPr>
          <a:lstStyle/>
          <a:p>
            <a:r>
              <a:rPr lang="zh-CN" altLang="en-US" sz="800">
                <a:solidFill>
                  <a:schemeClr val="bg1"/>
                </a:solidFill>
              </a:rPr>
              <a:t>如果你是基于动态代码构建的规则，则意味着没有规则文件，前面两种方式是基于规则文件的。</a:t>
            </a:r>
          </a:p>
          <a:p>
            <a:endParaRPr lang="zh-CN" altLang="en-US" sz="800">
              <a:solidFill>
                <a:schemeClr val="bg1"/>
              </a:solidFill>
            </a:endParaRPr>
          </a:p>
          <a:p>
            <a:r>
              <a:rPr lang="zh-CN" altLang="en-US" sz="800">
                <a:solidFill>
                  <a:schemeClr val="bg1"/>
                </a:solidFill>
              </a:rPr>
              <a:t>其实基于动态代码构建的，建议你把动态代码构建的代码封装成一个方法。有变动时，再重新执行一遍构建就可以了。会重新覆盖的。并且这一过程，也是平滑的。</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中的核心概念</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核心概念分类</a:t>
            </a:r>
          </a:p>
        </p:txBody>
      </p:sp>
      <p:sp>
        <p:nvSpPr>
          <p:cNvPr id="6" name="!!aa"/>
          <p:cNvSpPr/>
          <p:nvPr/>
        </p:nvSpPr>
        <p:spPr>
          <a:xfrm>
            <a:off x="4291330" y="1000760"/>
            <a:ext cx="723900" cy="4857115"/>
          </a:xfrm>
          <a:prstGeom prst="leftBrace">
            <a:avLst/>
          </a:prstGeom>
          <a:ln w="76200">
            <a:solidFill>
              <a:srgbClr val="CE365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Cmp"/>
          <p:cNvSpPr txBox="1"/>
          <p:nvPr/>
        </p:nvSpPr>
        <p:spPr>
          <a:xfrm>
            <a:off x="5292725" y="695325"/>
            <a:ext cx="895350" cy="521970"/>
          </a:xfrm>
          <a:prstGeom prst="rect">
            <a:avLst/>
          </a:prstGeom>
          <a:noFill/>
        </p:spPr>
        <p:txBody>
          <a:bodyPr wrap="none" rtlCol="0">
            <a:spAutoFit/>
          </a:bodyPr>
          <a:lstStyle/>
          <a:p>
            <a:r>
              <a:rPr lang="zh-CN" altLang="en-US" sz="2800" b="1">
                <a:solidFill>
                  <a:schemeClr val="accent3">
                    <a:lumMod val="40000"/>
                    <a:lumOff val="60000"/>
                  </a:schemeClr>
                </a:solidFill>
              </a:rPr>
              <a:t>组件</a:t>
            </a:r>
          </a:p>
        </p:txBody>
      </p:sp>
      <p:sp>
        <p:nvSpPr>
          <p:cNvPr id="13" name="!!el"/>
          <p:cNvSpPr txBox="1"/>
          <p:nvPr/>
        </p:nvSpPr>
        <p:spPr>
          <a:xfrm>
            <a:off x="5292725" y="2340610"/>
            <a:ext cx="1350010" cy="521970"/>
          </a:xfrm>
          <a:prstGeom prst="rect">
            <a:avLst/>
          </a:prstGeom>
          <a:noFill/>
        </p:spPr>
        <p:txBody>
          <a:bodyPr wrap="none" rtlCol="0">
            <a:spAutoFit/>
          </a:bodyPr>
          <a:lstStyle/>
          <a:p>
            <a:r>
              <a:rPr lang="en-US" altLang="zh-CN" sz="2800" b="1">
                <a:solidFill>
                  <a:schemeClr val="accent3">
                    <a:lumMod val="40000"/>
                    <a:lumOff val="60000"/>
                  </a:schemeClr>
                </a:solidFill>
              </a:rPr>
              <a:t>EL</a:t>
            </a:r>
            <a:r>
              <a:rPr lang="zh-CN" altLang="en-US" sz="2800" b="1">
                <a:solidFill>
                  <a:schemeClr val="accent3">
                    <a:lumMod val="40000"/>
                    <a:lumOff val="60000"/>
                  </a:schemeClr>
                </a:solidFill>
              </a:rPr>
              <a:t>语法</a:t>
            </a:r>
          </a:p>
        </p:txBody>
      </p:sp>
      <p:sp>
        <p:nvSpPr>
          <p:cNvPr id="17" name="!!executor"/>
          <p:cNvSpPr txBox="1"/>
          <p:nvPr/>
        </p:nvSpPr>
        <p:spPr>
          <a:xfrm>
            <a:off x="5271770" y="3168650"/>
            <a:ext cx="1251585" cy="521970"/>
          </a:xfrm>
          <a:prstGeom prst="rect">
            <a:avLst/>
          </a:prstGeom>
          <a:noFill/>
        </p:spPr>
        <p:txBody>
          <a:bodyPr wrap="none" rtlCol="0">
            <a:spAutoFit/>
          </a:bodyPr>
          <a:lstStyle/>
          <a:p>
            <a:r>
              <a:rPr lang="zh-CN" altLang="en-US" sz="2800" b="1">
                <a:solidFill>
                  <a:schemeClr val="accent3">
                    <a:lumMod val="40000"/>
                    <a:lumOff val="60000"/>
                  </a:schemeClr>
                </a:solidFill>
              </a:rPr>
              <a:t>执行器</a:t>
            </a:r>
          </a:p>
        </p:txBody>
      </p:sp>
      <p:sp>
        <p:nvSpPr>
          <p:cNvPr id="5" name="chain"/>
          <p:cNvSpPr txBox="1"/>
          <p:nvPr/>
        </p:nvSpPr>
        <p:spPr>
          <a:xfrm>
            <a:off x="5271770" y="15125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规则链路</a:t>
            </a:r>
          </a:p>
        </p:txBody>
      </p:sp>
      <p:sp>
        <p:nvSpPr>
          <p:cNvPr id="7" name="!!ruleExt"/>
          <p:cNvSpPr txBox="1"/>
          <p:nvPr/>
        </p:nvSpPr>
        <p:spPr>
          <a:xfrm>
            <a:off x="5292725" y="482473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规则存储</a:t>
            </a:r>
          </a:p>
        </p:txBody>
      </p:sp>
      <p:sp>
        <p:nvSpPr>
          <p:cNvPr id="8" name="!!context"/>
          <p:cNvSpPr txBox="1"/>
          <p:nvPr/>
        </p:nvSpPr>
        <p:spPr>
          <a:xfrm>
            <a:off x="5271770" y="3996690"/>
            <a:ext cx="1964055" cy="521970"/>
          </a:xfrm>
          <a:prstGeom prst="rect">
            <a:avLst/>
          </a:prstGeom>
          <a:noFill/>
        </p:spPr>
        <p:txBody>
          <a:bodyPr wrap="none" rtlCol="0">
            <a:spAutoFit/>
          </a:bodyPr>
          <a:lstStyle/>
          <a:p>
            <a:r>
              <a:rPr lang="zh-CN" altLang="en-US" sz="2800" b="1">
                <a:solidFill>
                  <a:schemeClr val="accent3">
                    <a:lumMod val="40000"/>
                    <a:lumOff val="60000"/>
                  </a:schemeClr>
                </a:solidFill>
              </a:rPr>
              <a:t>数据上下文</a:t>
            </a:r>
          </a:p>
        </p:txBody>
      </p:sp>
      <p:sp>
        <p:nvSpPr>
          <p:cNvPr id="9" name="!!refresh"/>
          <p:cNvSpPr txBox="1"/>
          <p:nvPr/>
        </p:nvSpPr>
        <p:spPr>
          <a:xfrm>
            <a:off x="5292725" y="5652770"/>
            <a:ext cx="1607820" cy="521970"/>
          </a:xfrm>
          <a:prstGeom prst="rect">
            <a:avLst/>
          </a:prstGeom>
          <a:noFill/>
        </p:spPr>
        <p:txBody>
          <a:bodyPr wrap="none" rtlCol="0">
            <a:spAutoFit/>
          </a:bodyPr>
          <a:lstStyle/>
          <a:p>
            <a:r>
              <a:rPr lang="zh-CN" altLang="en-US" sz="2800" b="1">
                <a:solidFill>
                  <a:schemeClr val="accent3">
                    <a:lumMod val="40000"/>
                    <a:lumOff val="60000"/>
                  </a:schemeClr>
                </a:solidFill>
              </a:rPr>
              <a:t>平滑刷新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2972435" y="2552065"/>
            <a:ext cx="6246495" cy="1753235"/>
          </a:xfrm>
          <a:prstGeom prst="rect">
            <a:avLst/>
          </a:prstGeom>
          <a:noFill/>
        </p:spPr>
        <p:txBody>
          <a:bodyPr wrap="square" rtlCol="0">
            <a:spAutoFit/>
          </a:bodyPr>
          <a:lstStyle/>
          <a:p>
            <a:pPr algn="l"/>
            <a:r>
              <a:rPr lang="en-US" altLang="zh-CN" sz="5400" b="1">
                <a:solidFill>
                  <a:schemeClr val="accent3">
                    <a:lumMod val="40000"/>
                    <a:lumOff val="60000"/>
                  </a:schemeClr>
                </a:solidFill>
              </a:rPr>
              <a:t>LiteFlow</a:t>
            </a:r>
            <a:r>
              <a:rPr lang="zh-CN" altLang="en-US" sz="5400" b="1">
                <a:solidFill>
                  <a:schemeClr val="accent3">
                    <a:lumMod val="40000"/>
                    <a:lumOff val="60000"/>
                  </a:schemeClr>
                </a:solidFill>
              </a:rPr>
              <a:t>不止于此！</a:t>
            </a:r>
          </a:p>
          <a:p>
            <a:pPr algn="l"/>
            <a:r>
              <a:rPr lang="zh-CN" altLang="en-US" sz="5400" b="1">
                <a:solidFill>
                  <a:schemeClr val="accent3">
                    <a:lumMod val="40000"/>
                    <a:lumOff val="60000"/>
                  </a:schemeClr>
                </a:solidFill>
              </a:rPr>
              <a:t>还有超多高级功能！</a:t>
            </a:r>
          </a:p>
        </p:txBody>
      </p:sp>
      <p:sp>
        <p:nvSpPr>
          <p:cNvPr id="6" name="矩形 5"/>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7" name="矩形 6"/>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8"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en-US" altLang="zh-CN" sz="2400">
                <a:solidFill>
                  <a:schemeClr val="bg1"/>
                </a:solidFill>
                <a:latin typeface="+mj-lt"/>
                <a:ea typeface="+mj-ea"/>
                <a:cs typeface="+mj-cs"/>
              </a:rPr>
              <a:t>LiteFlow</a:t>
            </a:r>
            <a:r>
              <a:rPr lang="zh-CN" altLang="en-US" sz="2400">
                <a:solidFill>
                  <a:schemeClr val="bg1"/>
                </a:solidFill>
                <a:latin typeface="+mj-lt"/>
                <a:ea typeface="+mj-ea"/>
                <a:cs typeface="+mj-cs"/>
              </a:rPr>
              <a:t>的高级特性</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拥有众多的高级功能</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丰富的其他特性</a:t>
            </a:r>
          </a:p>
        </p:txBody>
      </p:sp>
      <p:sp>
        <p:nvSpPr>
          <p:cNvPr id="14" name="文本框 13"/>
          <p:cNvSpPr txBox="1"/>
          <p:nvPr/>
        </p:nvSpPr>
        <p:spPr>
          <a:xfrm>
            <a:off x="768350" y="1427480"/>
            <a:ext cx="10859770" cy="368300"/>
          </a:xfrm>
          <a:prstGeom prst="rect">
            <a:avLst/>
          </a:prstGeom>
          <a:noFill/>
        </p:spPr>
        <p:txBody>
          <a:bodyPr wrap="square" rtlCol="0">
            <a:spAutoFit/>
          </a:bodyPr>
          <a:lstStyle/>
          <a:p>
            <a:r>
              <a:rPr lang="zh-CN" altLang="en-US">
                <a:solidFill>
                  <a:schemeClr val="bg1"/>
                </a:solidFill>
              </a:rPr>
              <a:t>除了之前介绍的主要特性外，</a:t>
            </a:r>
            <a:r>
              <a:rPr lang="en-US" altLang="zh-CN">
                <a:solidFill>
                  <a:schemeClr val="bg1"/>
                </a:solidFill>
              </a:rPr>
              <a:t>LiteFlow</a:t>
            </a:r>
            <a:r>
              <a:rPr lang="zh-CN" altLang="en-US">
                <a:solidFill>
                  <a:schemeClr val="bg1"/>
                </a:solidFill>
              </a:rPr>
              <a:t>还提供了一系列的高级特性，便于你在编排时应用于各个场景。</a:t>
            </a:r>
          </a:p>
        </p:txBody>
      </p:sp>
      <p:sp>
        <p:nvSpPr>
          <p:cNvPr id="9" name="圆角矩形 8"/>
          <p:cNvSpPr/>
          <p:nvPr/>
        </p:nvSpPr>
        <p:spPr>
          <a:xfrm>
            <a:off x="137541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前置后置组件</a:t>
            </a:r>
          </a:p>
        </p:txBody>
      </p:sp>
      <p:sp>
        <p:nvSpPr>
          <p:cNvPr id="17" name="圆角矩形 16"/>
          <p:cNvSpPr/>
          <p:nvPr/>
        </p:nvSpPr>
        <p:spPr>
          <a:xfrm>
            <a:off x="377825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组件别名</a:t>
            </a:r>
          </a:p>
        </p:txBody>
      </p:sp>
      <p:sp>
        <p:nvSpPr>
          <p:cNvPr id="18" name="圆角矩形 17"/>
          <p:cNvSpPr/>
          <p:nvPr/>
        </p:nvSpPr>
        <p:spPr>
          <a:xfrm>
            <a:off x="618109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组件标签</a:t>
            </a:r>
          </a:p>
        </p:txBody>
      </p:sp>
      <p:sp>
        <p:nvSpPr>
          <p:cNvPr id="19" name="圆角矩形 18"/>
          <p:cNvSpPr/>
          <p:nvPr/>
        </p:nvSpPr>
        <p:spPr>
          <a:xfrm>
            <a:off x="8583930" y="230505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组件事件回调</a:t>
            </a:r>
          </a:p>
        </p:txBody>
      </p:sp>
      <p:sp>
        <p:nvSpPr>
          <p:cNvPr id="20" name="圆角矩形 19"/>
          <p:cNvSpPr/>
          <p:nvPr/>
        </p:nvSpPr>
        <p:spPr>
          <a:xfrm>
            <a:off x="137541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隐式子流程</a:t>
            </a:r>
          </a:p>
        </p:txBody>
      </p:sp>
      <p:sp>
        <p:nvSpPr>
          <p:cNvPr id="23" name="圆角矩形 22"/>
          <p:cNvSpPr/>
          <p:nvPr/>
        </p:nvSpPr>
        <p:spPr>
          <a:xfrm>
            <a:off x="377825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私有投递</a:t>
            </a:r>
          </a:p>
        </p:txBody>
      </p:sp>
      <p:sp>
        <p:nvSpPr>
          <p:cNvPr id="35" name="圆角矩形 34"/>
          <p:cNvSpPr/>
          <p:nvPr/>
        </p:nvSpPr>
        <p:spPr>
          <a:xfrm>
            <a:off x="618109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组件重试</a:t>
            </a:r>
          </a:p>
        </p:txBody>
      </p:sp>
      <p:sp>
        <p:nvSpPr>
          <p:cNvPr id="36" name="圆角矩形 35"/>
          <p:cNvSpPr/>
          <p:nvPr/>
        </p:nvSpPr>
        <p:spPr>
          <a:xfrm>
            <a:off x="8583930" y="334454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组件切面</a:t>
            </a:r>
          </a:p>
        </p:txBody>
      </p:sp>
      <p:sp>
        <p:nvSpPr>
          <p:cNvPr id="37" name="圆角矩形 36"/>
          <p:cNvSpPr/>
          <p:nvPr/>
        </p:nvSpPr>
        <p:spPr>
          <a:xfrm>
            <a:off x="1375410" y="438404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步骤信息</a:t>
            </a:r>
          </a:p>
        </p:txBody>
      </p:sp>
      <p:sp>
        <p:nvSpPr>
          <p:cNvPr id="38" name="圆角矩形 37"/>
          <p:cNvSpPr/>
          <p:nvPr/>
        </p:nvSpPr>
        <p:spPr>
          <a:xfrm>
            <a:off x="3778250" y="43910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自定义请求Id</a:t>
            </a:r>
          </a:p>
        </p:txBody>
      </p:sp>
      <p:sp>
        <p:nvSpPr>
          <p:cNvPr id="39" name="圆角矩形 38"/>
          <p:cNvSpPr/>
          <p:nvPr/>
        </p:nvSpPr>
        <p:spPr>
          <a:xfrm>
            <a:off x="6181090" y="4384040"/>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混合格式加载</a:t>
            </a:r>
          </a:p>
        </p:txBody>
      </p:sp>
      <p:sp>
        <p:nvSpPr>
          <p:cNvPr id="40" name="圆角矩形 39"/>
          <p:cNvSpPr/>
          <p:nvPr/>
        </p:nvSpPr>
        <p:spPr>
          <a:xfrm>
            <a:off x="8583930" y="43910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异步线程池</a:t>
            </a:r>
          </a:p>
        </p:txBody>
      </p:sp>
      <p:sp>
        <p:nvSpPr>
          <p:cNvPr id="41" name="圆角矩形 40"/>
          <p:cNvSpPr/>
          <p:nvPr/>
        </p:nvSpPr>
        <p:spPr>
          <a:xfrm>
            <a:off x="377825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lumMod val="75000"/>
                    <a:lumOff val="25000"/>
                  </a:schemeClr>
                </a:solidFill>
              </a:rPr>
              <a:t>组件执行器自定义</a:t>
            </a:r>
          </a:p>
        </p:txBody>
      </p:sp>
      <p:sp>
        <p:nvSpPr>
          <p:cNvPr id="43" name="圆角矩形 42"/>
          <p:cNvSpPr/>
          <p:nvPr/>
        </p:nvSpPr>
        <p:spPr>
          <a:xfrm>
            <a:off x="618109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简单监控</a:t>
            </a:r>
          </a:p>
        </p:txBody>
      </p:sp>
      <p:sp>
        <p:nvSpPr>
          <p:cNvPr id="44" name="文本框 43"/>
          <p:cNvSpPr txBox="1"/>
          <p:nvPr>
            <p:custDataLst>
              <p:tags r:id="rId5"/>
            </p:custDataLst>
          </p:nvPr>
        </p:nvSpPr>
        <p:spPr>
          <a:xfrm>
            <a:off x="768350" y="6420485"/>
            <a:ext cx="2462530" cy="274320"/>
          </a:xfrm>
          <a:prstGeom prst="rect">
            <a:avLst/>
          </a:prstGeom>
        </p:spPr>
        <p:txBody>
          <a:bodyPr wrap="square">
            <a:normAutofit/>
          </a:bodyPr>
          <a:lstStyle>
            <a:defPPr>
              <a:defRPr lang="zh-CN"/>
            </a:defPPr>
          </a:lstStyle>
          <a:p>
            <a:r>
              <a:rPr lang="en-US" altLang="zh-CN" sz="900">
                <a:solidFill>
                  <a:schemeClr val="bg1"/>
                </a:solidFill>
                <a:latin typeface="+mn-lt"/>
                <a:ea typeface="+mn-ea"/>
              </a:rPr>
              <a:t>* </a:t>
            </a:r>
            <a:r>
              <a:rPr lang="zh-CN" altLang="en-US" sz="900">
                <a:solidFill>
                  <a:schemeClr val="bg1"/>
                </a:solidFill>
                <a:latin typeface="+mn-lt"/>
                <a:ea typeface="+mn-ea"/>
              </a:rPr>
              <a:t>这些特性的具体说明请参照官方文档</a:t>
            </a:r>
          </a:p>
        </p:txBody>
      </p:sp>
      <p:sp>
        <p:nvSpPr>
          <p:cNvPr id="5" name="圆角矩形 4"/>
          <p:cNvSpPr/>
          <p:nvPr/>
        </p:nvSpPr>
        <p:spPr>
          <a:xfrm>
            <a:off x="137541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替补组件</a:t>
            </a:r>
          </a:p>
        </p:txBody>
      </p:sp>
      <p:sp>
        <p:nvSpPr>
          <p:cNvPr id="6" name="圆角矩形 5"/>
          <p:cNvSpPr/>
          <p:nvPr/>
        </p:nvSpPr>
        <p:spPr>
          <a:xfrm>
            <a:off x="8583930" y="5559425"/>
            <a:ext cx="1759585" cy="45212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lumMod val="75000"/>
                    <a:lumOff val="25000"/>
                  </a:schemeClr>
                </a:solidFill>
              </a:rPr>
              <a:t>组件参数</a:t>
            </a:r>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生态</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LiteFlowX-IDEA</a:t>
            </a:r>
            <a:r>
              <a:rPr lang="zh-CN" altLang="en-US" sz="1735">
                <a:solidFill>
                  <a:schemeClr val="bg1"/>
                </a:solidFill>
                <a:latin typeface="+mn-lt"/>
                <a:ea typeface="+mn-ea"/>
              </a:rPr>
              <a:t>插件</a:t>
            </a:r>
            <a:r>
              <a:rPr lang="en-US" altLang="zh-CN" sz="1735">
                <a:solidFill>
                  <a:schemeClr val="bg1"/>
                </a:solidFill>
                <a:latin typeface="+mn-lt"/>
                <a:ea typeface="+mn-ea"/>
              </a:rPr>
              <a:t>-1</a:t>
            </a:r>
          </a:p>
        </p:txBody>
      </p:sp>
      <p:sp>
        <p:nvSpPr>
          <p:cNvPr id="14" name="文本框 13"/>
          <p:cNvSpPr txBox="1"/>
          <p:nvPr/>
        </p:nvSpPr>
        <p:spPr>
          <a:xfrm>
            <a:off x="768350" y="1427480"/>
            <a:ext cx="10859770" cy="645160"/>
          </a:xfrm>
          <a:prstGeom prst="rect">
            <a:avLst/>
          </a:prstGeom>
          <a:noFill/>
        </p:spPr>
        <p:txBody>
          <a:bodyPr wrap="square" rtlCol="0">
            <a:spAutoFit/>
          </a:bodyPr>
          <a:lstStyle/>
          <a:p>
            <a:r>
              <a:rPr lang="en-US" altLang="zh-CN">
                <a:solidFill>
                  <a:schemeClr val="bg1"/>
                </a:solidFill>
              </a:rPr>
              <a:t>LiteFlow</a:t>
            </a:r>
            <a:r>
              <a:rPr lang="zh-CN" altLang="en-US">
                <a:solidFill>
                  <a:schemeClr val="bg1"/>
                </a:solidFill>
              </a:rPr>
              <a:t>还推出了</a:t>
            </a:r>
            <a:r>
              <a:rPr lang="en-US" altLang="zh-CN">
                <a:solidFill>
                  <a:schemeClr val="bg1"/>
                </a:solidFill>
              </a:rPr>
              <a:t>IDEA</a:t>
            </a:r>
            <a:r>
              <a:rPr lang="zh-CN" altLang="en-US">
                <a:solidFill>
                  <a:schemeClr val="bg1"/>
                </a:solidFill>
              </a:rPr>
              <a:t>语法插件，提供规则语言的语法高亮，语法提示，语法预检查，规则和</a:t>
            </a:r>
            <a:r>
              <a:rPr lang="en-US" altLang="zh-CN">
                <a:solidFill>
                  <a:schemeClr val="bg1"/>
                </a:solidFill>
              </a:rPr>
              <a:t>Java</a:t>
            </a:r>
            <a:r>
              <a:rPr lang="zh-CN" altLang="en-US">
                <a:solidFill>
                  <a:schemeClr val="bg1"/>
                </a:solidFill>
              </a:rPr>
              <a:t>之间的互相跳转。可直接在</a:t>
            </a:r>
            <a:r>
              <a:rPr lang="en-US" altLang="zh-CN">
                <a:solidFill>
                  <a:schemeClr val="bg1"/>
                </a:solidFill>
              </a:rPr>
              <a:t>IDEA</a:t>
            </a:r>
            <a:r>
              <a:rPr lang="zh-CN" altLang="en-US">
                <a:solidFill>
                  <a:schemeClr val="bg1"/>
                </a:solidFill>
              </a:rPr>
              <a:t>插件市场下载到。</a:t>
            </a:r>
          </a:p>
        </p:txBody>
      </p:sp>
      <p:pic>
        <p:nvPicPr>
          <p:cNvPr id="5" name="!!a"/>
          <p:cNvPicPr>
            <a:picLocks noChangeAspect="1"/>
          </p:cNvPicPr>
          <p:nvPr/>
        </p:nvPicPr>
        <p:blipFill>
          <a:blip r:embed="rId8"/>
          <a:stretch>
            <a:fillRect/>
          </a:stretch>
        </p:blipFill>
        <p:spPr>
          <a:xfrm>
            <a:off x="2623185" y="2415540"/>
            <a:ext cx="6249035" cy="3752215"/>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生态</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LiteFlowX-IDEA</a:t>
            </a:r>
            <a:r>
              <a:rPr lang="zh-CN" altLang="en-US" sz="1735">
                <a:solidFill>
                  <a:schemeClr val="bg1"/>
                </a:solidFill>
                <a:latin typeface="+mn-lt"/>
                <a:ea typeface="+mn-ea"/>
              </a:rPr>
              <a:t>插件</a:t>
            </a:r>
            <a:r>
              <a:rPr lang="en-US" altLang="zh-CN" sz="1735">
                <a:solidFill>
                  <a:schemeClr val="bg1"/>
                </a:solidFill>
                <a:latin typeface="+mn-lt"/>
                <a:ea typeface="+mn-ea"/>
              </a:rPr>
              <a:t>-2</a:t>
            </a:r>
          </a:p>
        </p:txBody>
      </p:sp>
      <p:pic>
        <p:nvPicPr>
          <p:cNvPr id="5" name="!!a"/>
          <p:cNvPicPr>
            <a:picLocks noChangeAspect="1"/>
          </p:cNvPicPr>
          <p:nvPr/>
        </p:nvPicPr>
        <p:blipFill>
          <a:blip r:embed="rId8"/>
          <a:stretch>
            <a:fillRect/>
          </a:stretch>
        </p:blipFill>
        <p:spPr>
          <a:xfrm>
            <a:off x="768350" y="974725"/>
            <a:ext cx="10767695" cy="574548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介绍</a:t>
            </a:r>
            <a:r>
              <a:rPr lang="en-US" altLang="zh-CN" sz="2400">
                <a:solidFill>
                  <a:schemeClr val="bg1"/>
                </a:solidFill>
                <a:latin typeface="+mj-lt"/>
                <a:ea typeface="+mj-ea"/>
                <a:cs typeface="+mj-cs"/>
              </a:rPr>
              <a:t>-7</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稳定吗，可以用于生产吗？</a:t>
            </a:r>
          </a:p>
        </p:txBody>
      </p:sp>
      <p:sp>
        <p:nvSpPr>
          <p:cNvPr id="10" name="圆角矩形 9"/>
          <p:cNvSpPr/>
          <p:nvPr/>
        </p:nvSpPr>
        <p:spPr>
          <a:xfrm>
            <a:off x="890905" y="1715135"/>
            <a:ext cx="2499995" cy="5080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latin typeface="Arial Bold" panose="020B0604020202020204" charset="0"/>
                <a:cs typeface="Arial Bold" panose="020B0604020202020204" charset="0"/>
              </a:rPr>
              <a:t>极为丰富的测试用例</a:t>
            </a:r>
            <a:r>
              <a:rPr lang="en-US" altLang="zh-CN" b="1">
                <a:latin typeface="Arial Bold" panose="020B0604020202020204" charset="0"/>
                <a:cs typeface="Arial Bold" panose="020B0604020202020204" charset="0"/>
              </a:rPr>
              <a:t>:</a:t>
            </a:r>
          </a:p>
        </p:txBody>
      </p:sp>
      <p:sp>
        <p:nvSpPr>
          <p:cNvPr id="7" name="圆角矩形 6"/>
          <p:cNvSpPr/>
          <p:nvPr/>
        </p:nvSpPr>
        <p:spPr>
          <a:xfrm>
            <a:off x="533400" y="2502535"/>
            <a:ext cx="3215005" cy="347345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custDataLst>
              <p:tags r:id="rId6"/>
            </p:custDataLst>
          </p:nvPr>
        </p:nvSpPr>
        <p:spPr>
          <a:xfrm>
            <a:off x="876935" y="2868295"/>
            <a:ext cx="2499995" cy="1729740"/>
          </a:xfrm>
          <a:prstGeom prst="rect">
            <a:avLst/>
          </a:prstGeom>
        </p:spPr>
        <p:txBody>
          <a:bodyPr wrap="square">
            <a:normAutofit fontScale="87500" lnSpcReduction="20000"/>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截止</a:t>
            </a:r>
            <a:r>
              <a:rPr lang="en-US" altLang="zh-CN" sz="1735">
                <a:solidFill>
                  <a:schemeClr val="bg1"/>
                </a:solidFill>
                <a:latin typeface="+mn-lt"/>
                <a:ea typeface="+mn-ea"/>
              </a:rPr>
              <a:t>2.9.2</a:t>
            </a:r>
            <a:r>
              <a:rPr lang="zh-CN" altLang="en-US" sz="1735">
                <a:solidFill>
                  <a:schemeClr val="bg1"/>
                </a:solidFill>
                <a:latin typeface="+mn-lt"/>
                <a:ea typeface="+mn-ea"/>
              </a:rPr>
              <a:t>版本为止，一共拥有将近</a:t>
            </a:r>
            <a:r>
              <a:rPr lang="en-US" altLang="zh-CN" sz="1735">
                <a:solidFill>
                  <a:schemeClr val="bg1"/>
                </a:solidFill>
                <a:latin typeface="+mn-lt"/>
                <a:ea typeface="+mn-ea"/>
              </a:rPr>
              <a:t>700</a:t>
            </a:r>
            <a:r>
              <a:rPr lang="zh-CN" altLang="en-US" sz="1735">
                <a:solidFill>
                  <a:schemeClr val="bg1"/>
                </a:solidFill>
                <a:latin typeface="+mn-lt"/>
                <a:ea typeface="+mn-ea"/>
              </a:rPr>
              <a:t>个测试用例。</a:t>
            </a:r>
          </a:p>
          <a:p>
            <a:endParaRPr lang="zh-CN" altLang="en-US" sz="1735">
              <a:solidFill>
                <a:schemeClr val="bg1"/>
              </a:solidFill>
              <a:latin typeface="+mn-lt"/>
              <a:ea typeface="+mn-ea"/>
            </a:endParaRPr>
          </a:p>
          <a:p>
            <a:r>
              <a:rPr lang="zh-CN" altLang="en-US" sz="1735">
                <a:solidFill>
                  <a:schemeClr val="bg1"/>
                </a:solidFill>
                <a:latin typeface="+mn-lt"/>
                <a:ea typeface="+mn-ea"/>
              </a:rPr>
              <a:t>丰富的测试用例代码覆盖率达到</a:t>
            </a:r>
            <a:r>
              <a:rPr lang="en-US" altLang="zh-CN" sz="1735">
                <a:solidFill>
                  <a:schemeClr val="bg1"/>
                </a:solidFill>
                <a:latin typeface="+mn-lt"/>
                <a:ea typeface="+mn-ea"/>
              </a:rPr>
              <a:t>80%</a:t>
            </a:r>
            <a:r>
              <a:rPr lang="zh-CN" altLang="en-US" sz="1735">
                <a:solidFill>
                  <a:schemeClr val="bg1"/>
                </a:solidFill>
                <a:latin typeface="+mn-lt"/>
                <a:ea typeface="+mn-ea"/>
              </a:rPr>
              <a:t>以上。</a:t>
            </a:r>
          </a:p>
          <a:p>
            <a:endParaRPr lang="zh-CN" altLang="en-US" sz="1735">
              <a:solidFill>
                <a:schemeClr val="bg1"/>
              </a:solidFill>
              <a:latin typeface="+mn-lt"/>
              <a:ea typeface="+mn-ea"/>
            </a:endParaRPr>
          </a:p>
          <a:p>
            <a:r>
              <a:rPr lang="zh-CN" altLang="en-US" sz="1735">
                <a:solidFill>
                  <a:schemeClr val="bg1"/>
                </a:solidFill>
                <a:latin typeface="+mn-lt"/>
                <a:ea typeface="+mn-ea"/>
              </a:rPr>
              <a:t>覆盖到</a:t>
            </a:r>
            <a:r>
              <a:rPr lang="en-US" altLang="zh-CN" sz="1735">
                <a:solidFill>
                  <a:schemeClr val="bg1"/>
                </a:solidFill>
                <a:latin typeface="+mn-lt"/>
                <a:ea typeface="+mn-ea"/>
              </a:rPr>
              <a:t>95%</a:t>
            </a:r>
            <a:r>
              <a:rPr lang="zh-CN" altLang="en-US" sz="1735">
                <a:solidFill>
                  <a:schemeClr val="bg1"/>
                </a:solidFill>
                <a:latin typeface="+mn-lt"/>
                <a:ea typeface="+mn-ea"/>
              </a:rPr>
              <a:t>以上的场景。</a:t>
            </a:r>
          </a:p>
          <a:p>
            <a:endParaRPr lang="zh-CN" altLang="en-US" sz="1735">
              <a:solidFill>
                <a:schemeClr val="bg1"/>
              </a:solidFill>
              <a:latin typeface="+mn-lt"/>
              <a:ea typeface="+mn-ea"/>
            </a:endParaRPr>
          </a:p>
          <a:p>
            <a:endParaRPr lang="zh-CN" altLang="en-US" sz="1735">
              <a:solidFill>
                <a:schemeClr val="bg1"/>
              </a:solidFill>
              <a:latin typeface="+mn-lt"/>
              <a:ea typeface="+mn-ea"/>
            </a:endParaRPr>
          </a:p>
        </p:txBody>
      </p:sp>
      <p:sp>
        <p:nvSpPr>
          <p:cNvPr id="9" name="圆角矩形 8"/>
          <p:cNvSpPr/>
          <p:nvPr/>
        </p:nvSpPr>
        <p:spPr>
          <a:xfrm>
            <a:off x="8827770" y="1715135"/>
            <a:ext cx="1662430" cy="5080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latin typeface="Arial Bold" panose="020B0604020202020204" charset="0"/>
                <a:cs typeface="Arial Bold" panose="020B0604020202020204" charset="0"/>
              </a:rPr>
              <a:t>用户数量众多</a:t>
            </a:r>
            <a:r>
              <a:rPr lang="en-US" altLang="zh-CN" b="1">
                <a:latin typeface="Arial Bold" panose="020B0604020202020204" charset="0"/>
                <a:cs typeface="Arial Bold" panose="020B0604020202020204" charset="0"/>
              </a:rPr>
              <a:t>:</a:t>
            </a:r>
          </a:p>
        </p:txBody>
      </p:sp>
      <p:sp>
        <p:nvSpPr>
          <p:cNvPr id="11" name="圆角矩形 10"/>
          <p:cNvSpPr/>
          <p:nvPr/>
        </p:nvSpPr>
        <p:spPr>
          <a:xfrm>
            <a:off x="8022590" y="2502535"/>
            <a:ext cx="3295015" cy="3472815"/>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custDataLst>
              <p:tags r:id="rId7"/>
            </p:custDataLst>
          </p:nvPr>
        </p:nvSpPr>
        <p:spPr>
          <a:xfrm>
            <a:off x="8270240" y="2868295"/>
            <a:ext cx="2842895" cy="2698115"/>
          </a:xfrm>
          <a:prstGeom prst="rect">
            <a:avLst/>
          </a:prstGeom>
        </p:spPr>
        <p:txBody>
          <a:bodyPr wrap="square"/>
          <a:lstStyle>
            <a:defPPr>
              <a:defRPr lang="zh-CN"/>
            </a:defPPr>
          </a:lstStyle>
          <a:p>
            <a:r>
              <a:rPr lang="en-US" altLang="zh-CN" sz="1400">
                <a:solidFill>
                  <a:schemeClr val="bg1"/>
                </a:solidFill>
                <a:latin typeface="+mn-lt"/>
                <a:ea typeface="+mn-ea"/>
              </a:rPr>
              <a:t>LiteFlow</a:t>
            </a:r>
            <a:r>
              <a:rPr lang="zh-CN" altLang="en-US" sz="1400">
                <a:solidFill>
                  <a:schemeClr val="bg1"/>
                </a:solidFill>
                <a:latin typeface="+mn-lt"/>
                <a:ea typeface="+mn-ea"/>
              </a:rPr>
              <a:t>在开源以来，受到了大量的关注，截止</a:t>
            </a:r>
            <a:r>
              <a:rPr lang="en-US" altLang="zh-CN" sz="1400">
                <a:solidFill>
                  <a:schemeClr val="bg1"/>
                </a:solidFill>
                <a:latin typeface="+mn-lt"/>
                <a:ea typeface="+mn-ea"/>
              </a:rPr>
              <a:t>2022</a:t>
            </a:r>
            <a:r>
              <a:rPr lang="zh-CN" altLang="en-US" sz="1400">
                <a:solidFill>
                  <a:schemeClr val="bg1"/>
                </a:solidFill>
                <a:latin typeface="+mn-lt"/>
                <a:ea typeface="+mn-ea"/>
              </a:rPr>
              <a:t>年</a:t>
            </a:r>
            <a:r>
              <a:rPr lang="en-US" altLang="zh-CN" sz="1400">
                <a:solidFill>
                  <a:schemeClr val="bg1"/>
                </a:solidFill>
                <a:latin typeface="+mn-lt"/>
                <a:ea typeface="+mn-ea"/>
              </a:rPr>
              <a:t>10</a:t>
            </a:r>
            <a:r>
              <a:rPr lang="zh-CN" altLang="en-US" sz="1400">
                <a:solidFill>
                  <a:schemeClr val="bg1"/>
                </a:solidFill>
                <a:latin typeface="+mn-lt"/>
                <a:ea typeface="+mn-ea"/>
              </a:rPr>
              <a:t>月份，社区群已经有了</a:t>
            </a:r>
            <a:r>
              <a:rPr lang="en-US" altLang="zh-CN" sz="1400">
                <a:solidFill>
                  <a:schemeClr val="bg1"/>
                </a:solidFill>
                <a:latin typeface="+mn-lt"/>
                <a:ea typeface="+mn-ea"/>
              </a:rPr>
              <a:t>1300</a:t>
            </a:r>
            <a:r>
              <a:rPr lang="zh-CN" altLang="en-US" sz="1400">
                <a:solidFill>
                  <a:schemeClr val="bg1"/>
                </a:solidFill>
                <a:latin typeface="+mn-lt"/>
                <a:ea typeface="+mn-ea"/>
              </a:rPr>
              <a:t>多的使用者。</a:t>
            </a:r>
          </a:p>
          <a:p>
            <a:endParaRPr lang="zh-CN" altLang="en-US" sz="1400">
              <a:solidFill>
                <a:schemeClr val="bg1"/>
              </a:solidFill>
              <a:latin typeface="+mn-lt"/>
              <a:ea typeface="+mn-ea"/>
            </a:endParaRPr>
          </a:p>
          <a:p>
            <a:endParaRPr lang="zh-CN" altLang="en-US" sz="1400">
              <a:solidFill>
                <a:schemeClr val="bg1"/>
              </a:solidFill>
              <a:latin typeface="+mn-lt"/>
              <a:ea typeface="+mn-ea"/>
            </a:endParaRPr>
          </a:p>
          <a:p>
            <a:r>
              <a:rPr lang="zh-CN" altLang="en-US" sz="1400">
                <a:solidFill>
                  <a:schemeClr val="bg1"/>
                </a:solidFill>
                <a:sym typeface="+mn-ea"/>
              </a:rPr>
              <a:t>很多公司都以</a:t>
            </a:r>
            <a:r>
              <a:rPr lang="en-US" altLang="zh-CN" sz="1400">
                <a:solidFill>
                  <a:schemeClr val="bg1"/>
                </a:solidFill>
                <a:sym typeface="+mn-ea"/>
              </a:rPr>
              <a:t>LiteFlow</a:t>
            </a:r>
            <a:r>
              <a:rPr lang="zh-CN" altLang="en-US" sz="1400">
                <a:solidFill>
                  <a:schemeClr val="bg1"/>
                </a:solidFill>
                <a:sym typeface="+mn-ea"/>
              </a:rPr>
              <a:t>来为基础打造其关键业务。</a:t>
            </a:r>
            <a:r>
              <a:rPr lang="zh-CN" altLang="en-US" sz="1400">
                <a:solidFill>
                  <a:schemeClr val="bg1"/>
                </a:solidFill>
                <a:latin typeface="+mn-lt"/>
                <a:ea typeface="+mn-ea"/>
              </a:rPr>
              <a:t>很多大厂的一些核心业务里也用到了</a:t>
            </a:r>
            <a:r>
              <a:rPr lang="en-US" altLang="zh-CN" sz="1400">
                <a:solidFill>
                  <a:schemeClr val="bg1"/>
                </a:solidFill>
                <a:latin typeface="+mn-lt"/>
                <a:ea typeface="+mn-ea"/>
              </a:rPr>
              <a:t>LiteFlow</a:t>
            </a:r>
            <a:r>
              <a:rPr lang="zh-CN" altLang="en-US" sz="1400">
                <a:solidFill>
                  <a:schemeClr val="bg1"/>
                </a:solidFill>
                <a:latin typeface="+mn-lt"/>
                <a:ea typeface="+mn-ea"/>
              </a:rPr>
              <a:t>框架，如小米，阿里巴巴，哈啰单车等。</a:t>
            </a:r>
          </a:p>
          <a:p>
            <a:endParaRPr lang="zh-CN" altLang="en-US" sz="1400">
              <a:solidFill>
                <a:schemeClr val="bg1"/>
              </a:solidFill>
              <a:latin typeface="+mn-lt"/>
              <a:ea typeface="+mn-ea"/>
            </a:endParaRPr>
          </a:p>
        </p:txBody>
      </p:sp>
      <p:sp>
        <p:nvSpPr>
          <p:cNvPr id="5" name="圆角矩形 4"/>
          <p:cNvSpPr/>
          <p:nvPr/>
        </p:nvSpPr>
        <p:spPr>
          <a:xfrm>
            <a:off x="4888230" y="1715135"/>
            <a:ext cx="1734185" cy="508000"/>
          </a:xfrm>
          <a:prstGeom prst="round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b="1">
                <a:latin typeface="Arial Bold" panose="020B0604020202020204" charset="0"/>
                <a:cs typeface="Arial Bold" panose="020B0604020202020204" charset="0"/>
              </a:rPr>
              <a:t>墨菲安全认证</a:t>
            </a:r>
            <a:r>
              <a:rPr lang="en-US" altLang="zh-CN" b="1">
                <a:latin typeface="Arial Bold" panose="020B0604020202020204" charset="0"/>
                <a:cs typeface="Arial Bold" panose="020B0604020202020204" charset="0"/>
              </a:rPr>
              <a:t>:</a:t>
            </a:r>
          </a:p>
        </p:txBody>
      </p:sp>
      <p:sp>
        <p:nvSpPr>
          <p:cNvPr id="8" name="圆角矩形 7"/>
          <p:cNvSpPr/>
          <p:nvPr/>
        </p:nvSpPr>
        <p:spPr>
          <a:xfrm>
            <a:off x="4197985" y="2502535"/>
            <a:ext cx="3215005" cy="347345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custDataLst>
              <p:tags r:id="rId8"/>
            </p:custDataLst>
          </p:nvPr>
        </p:nvSpPr>
        <p:spPr>
          <a:xfrm>
            <a:off x="4514215" y="2868295"/>
            <a:ext cx="2618740" cy="1729740"/>
          </a:xfrm>
          <a:prstGeom prst="rect">
            <a:avLst/>
          </a:prstGeom>
        </p:spPr>
        <p:txBody>
          <a:bodyPr wrap="square">
            <a:normAutofit/>
          </a:bodyPr>
          <a:lstStyle>
            <a:defPPr>
              <a:defRPr lang="zh-CN"/>
            </a:defPPr>
          </a:lstStyle>
          <a:p>
            <a:r>
              <a:rPr lang="en-US" altLang="zh-CN" sz="1735">
                <a:solidFill>
                  <a:schemeClr val="bg1"/>
                </a:solidFill>
                <a:latin typeface="+mn-lt"/>
                <a:ea typeface="+mn-ea"/>
              </a:rPr>
              <a:t>LiteFlow</a:t>
            </a:r>
            <a:r>
              <a:rPr lang="zh-CN" altLang="en-US" sz="1735">
                <a:solidFill>
                  <a:schemeClr val="bg1"/>
                </a:solidFill>
                <a:latin typeface="+mn-lt"/>
                <a:ea typeface="+mn-ea"/>
              </a:rPr>
              <a:t>在</a:t>
            </a:r>
            <a:r>
              <a:rPr lang="en-US" altLang="zh-CN" sz="1735">
                <a:solidFill>
                  <a:schemeClr val="bg1"/>
                </a:solidFill>
                <a:latin typeface="+mn-lt"/>
                <a:ea typeface="+mn-ea"/>
              </a:rPr>
              <a:t>2.9.X</a:t>
            </a:r>
            <a:r>
              <a:rPr lang="zh-CN" altLang="en-US" sz="1735">
                <a:solidFill>
                  <a:schemeClr val="bg1"/>
                </a:solidFill>
                <a:latin typeface="+mn-lt"/>
                <a:ea typeface="+mn-ea"/>
              </a:rPr>
              <a:t>版本上通过了墨菲的安全漏洞检测，为零风险安全框架！</a:t>
            </a:r>
          </a:p>
          <a:p>
            <a:endParaRPr lang="zh-CN" altLang="en-US" sz="1735">
              <a:solidFill>
                <a:schemeClr val="bg1"/>
              </a:solidFill>
              <a:latin typeface="+mn-lt"/>
              <a:ea typeface="+mn-ea"/>
            </a:endParaRPr>
          </a:p>
          <a:p>
            <a:endParaRPr lang="zh-CN" altLang="en-US" sz="1735">
              <a:solidFill>
                <a:schemeClr val="bg1"/>
              </a:solidFill>
              <a:latin typeface="+mn-lt"/>
              <a:ea typeface="+mn-ea"/>
            </a:endParaRPr>
          </a:p>
        </p:txBody>
      </p:sp>
      <p:pic>
        <p:nvPicPr>
          <p:cNvPr id="14" name="图片 13"/>
          <p:cNvPicPr>
            <a:picLocks noChangeAspect="1"/>
          </p:cNvPicPr>
          <p:nvPr/>
        </p:nvPicPr>
        <p:blipFill>
          <a:blip r:embed="rId11"/>
          <a:stretch>
            <a:fillRect/>
          </a:stretch>
        </p:blipFill>
        <p:spPr>
          <a:xfrm>
            <a:off x="4602480" y="3989705"/>
            <a:ext cx="2392045" cy="145288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dirty="0">
                <a:solidFill>
                  <a:schemeClr val="bg1"/>
                </a:solidFill>
                <a:latin typeface="+mj-lt"/>
                <a:ea typeface="+mj-ea"/>
                <a:cs typeface="+mj-cs"/>
              </a:rPr>
              <a:t>文档</a:t>
            </a:r>
          </a:p>
        </p:txBody>
      </p:sp>
      <p:sp>
        <p:nvSpPr>
          <p:cNvPr id="14" name="文本框 13"/>
          <p:cNvSpPr txBox="1"/>
          <p:nvPr/>
        </p:nvSpPr>
        <p:spPr>
          <a:xfrm>
            <a:off x="768350" y="1427480"/>
            <a:ext cx="10859770" cy="1200329"/>
          </a:xfrm>
          <a:prstGeom prst="rect">
            <a:avLst/>
          </a:prstGeom>
          <a:noFill/>
        </p:spPr>
        <p:txBody>
          <a:bodyPr wrap="square" rtlCol="0">
            <a:spAutoFit/>
          </a:bodyPr>
          <a:lstStyle/>
          <a:p>
            <a:r>
              <a:rPr lang="en-US" altLang="zh-CN" dirty="0" err="1">
                <a:solidFill>
                  <a:schemeClr val="bg1"/>
                </a:solidFill>
              </a:rPr>
              <a:t>LiteFlow</a:t>
            </a:r>
            <a:r>
              <a:rPr lang="zh-CN" altLang="en-US" dirty="0">
                <a:solidFill>
                  <a:schemeClr val="bg1"/>
                </a:solidFill>
              </a:rPr>
              <a:t>拥有非常强大和美观的文档。文档基本上涵盖了所有的特性点。</a:t>
            </a:r>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官网：</a:t>
            </a:r>
            <a:r>
              <a:rPr lang="zh-CN" altLang="en-US" dirty="0">
                <a:solidFill>
                  <a:schemeClr val="accent3">
                    <a:lumMod val="60000"/>
                    <a:lumOff val="40000"/>
                  </a:schemeClr>
                </a:solidFill>
              </a:rPr>
              <a:t>https://liteflow.yomahub.com</a:t>
            </a:r>
            <a:endParaRPr lang="zh-CN" altLang="en-US" dirty="0">
              <a:solidFill>
                <a:schemeClr val="bg1"/>
              </a:solidFill>
            </a:endParaRPr>
          </a:p>
          <a:p>
            <a:endParaRPr lang="zh-CN" altLang="en-US" dirty="0">
              <a:solidFill>
                <a:schemeClr val="bg1"/>
              </a:solidFill>
            </a:endParaRPr>
          </a:p>
        </p:txBody>
      </p:sp>
      <p:pic>
        <p:nvPicPr>
          <p:cNvPr id="6" name="图片 5"/>
          <p:cNvPicPr>
            <a:picLocks noChangeAspect="1"/>
          </p:cNvPicPr>
          <p:nvPr/>
        </p:nvPicPr>
        <p:blipFill>
          <a:blip r:embed="rId7"/>
          <a:stretch>
            <a:fillRect/>
          </a:stretch>
        </p:blipFill>
        <p:spPr>
          <a:xfrm>
            <a:off x="385445" y="3018155"/>
            <a:ext cx="5330190" cy="2877185"/>
          </a:xfrm>
          <a:prstGeom prst="rect">
            <a:avLst/>
          </a:prstGeom>
        </p:spPr>
      </p:pic>
      <p:pic>
        <p:nvPicPr>
          <p:cNvPr id="5" name="图片 4"/>
          <p:cNvPicPr>
            <a:picLocks noChangeAspect="1"/>
          </p:cNvPicPr>
          <p:nvPr/>
        </p:nvPicPr>
        <p:blipFill>
          <a:blip r:embed="rId8"/>
          <a:stretch>
            <a:fillRect/>
          </a:stretch>
        </p:blipFill>
        <p:spPr>
          <a:xfrm>
            <a:off x="3422650" y="3015615"/>
            <a:ext cx="5336540" cy="2882265"/>
          </a:xfrm>
          <a:prstGeom prst="rect">
            <a:avLst/>
          </a:prstGeom>
        </p:spPr>
      </p:pic>
      <p:pic>
        <p:nvPicPr>
          <p:cNvPr id="8" name="图片 7"/>
          <p:cNvPicPr>
            <a:picLocks noChangeAspect="1"/>
          </p:cNvPicPr>
          <p:nvPr/>
        </p:nvPicPr>
        <p:blipFill>
          <a:blip r:embed="rId9"/>
          <a:stretch>
            <a:fillRect/>
          </a:stretch>
        </p:blipFill>
        <p:spPr>
          <a:xfrm>
            <a:off x="6518275" y="3018155"/>
            <a:ext cx="5330825" cy="2879725"/>
          </a:xfrm>
          <a:prstGeom prst="rect">
            <a:avLst/>
          </a:prstGeom>
        </p:spPr>
      </p:pic>
    </p:spTree>
    <p:custDataLst>
      <p:tags r:id="rId1"/>
    </p:custData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社区和文档</a:t>
            </a:r>
          </a:p>
        </p:txBody>
      </p:sp>
      <p:sp>
        <p:nvSpPr>
          <p:cNvPr id="28" name="文本框 27"/>
          <p:cNvSpPr txBox="1"/>
          <p:nvPr>
            <p:custDataLst>
              <p:tags r:id="rId5"/>
            </p:custDataLst>
          </p:nvPr>
        </p:nvSpPr>
        <p:spPr>
          <a:xfrm>
            <a:off x="1056638" y="605367"/>
            <a:ext cx="4916419" cy="369332"/>
          </a:xfrm>
          <a:prstGeom prst="rect">
            <a:avLst/>
          </a:prstGeom>
        </p:spPr>
        <p:txBody>
          <a:bodyPr wrap="square">
            <a:normAutofit/>
          </a:bodyPr>
          <a:lstStyle>
            <a:defPPr>
              <a:defRPr lang="zh-CN"/>
            </a:defPPr>
          </a:lstStyle>
          <a:p>
            <a:r>
              <a:rPr lang="zh-CN" altLang="en-US" sz="1735">
                <a:solidFill>
                  <a:schemeClr val="bg1"/>
                </a:solidFill>
                <a:latin typeface="+mn-lt"/>
                <a:ea typeface="+mn-ea"/>
              </a:rPr>
              <a:t>快速响应的社区和强大的文档</a:t>
            </a:r>
          </a:p>
        </p:txBody>
      </p:sp>
      <p:sp>
        <p:nvSpPr>
          <p:cNvPr id="14" name="文本框 13"/>
          <p:cNvSpPr txBox="1"/>
          <p:nvPr/>
        </p:nvSpPr>
        <p:spPr>
          <a:xfrm>
            <a:off x="768350" y="1427480"/>
            <a:ext cx="10859770" cy="1198880"/>
          </a:xfrm>
          <a:prstGeom prst="rect">
            <a:avLst/>
          </a:prstGeom>
          <a:noFill/>
        </p:spPr>
        <p:txBody>
          <a:bodyPr wrap="square" rtlCol="0">
            <a:spAutoFit/>
          </a:bodyPr>
          <a:lstStyle/>
          <a:p>
            <a:r>
              <a:rPr lang="zh-CN" altLang="en-US">
                <a:solidFill>
                  <a:schemeClr val="bg1"/>
                </a:solidFill>
              </a:rPr>
              <a:t>如果你有任何问题，欢迎到社区群里进行反馈，所有的问题，第一时间进行快速响应！</a:t>
            </a:r>
          </a:p>
          <a:p>
            <a:endParaRPr lang="zh-CN" altLang="en-US">
              <a:solidFill>
                <a:schemeClr val="bg1"/>
              </a:solidFill>
            </a:endParaRPr>
          </a:p>
          <a:p>
            <a:r>
              <a:rPr lang="en-US" altLang="zh-CN">
                <a:solidFill>
                  <a:schemeClr val="bg1"/>
                </a:solidFill>
              </a:rPr>
              <a:t>LiteFlow</a:t>
            </a:r>
            <a:r>
              <a:rPr lang="zh-CN" altLang="en-US">
                <a:solidFill>
                  <a:schemeClr val="bg1"/>
                </a:solidFill>
              </a:rPr>
              <a:t>拥有非常强大和美观的文档。文档基本上涵盖了所有的特性点。</a:t>
            </a:r>
          </a:p>
          <a:p>
            <a:endParaRPr lang="zh-CN" altLang="en-US">
              <a:solidFill>
                <a:schemeClr val="bg1"/>
              </a:solidFill>
            </a:endParaRPr>
          </a:p>
        </p:txBody>
      </p:sp>
      <p:pic>
        <p:nvPicPr>
          <p:cNvPr id="6" name="图片 5"/>
          <p:cNvPicPr>
            <a:picLocks noChangeAspect="1"/>
          </p:cNvPicPr>
          <p:nvPr/>
        </p:nvPicPr>
        <p:blipFill>
          <a:blip r:embed="rId8"/>
          <a:stretch>
            <a:fillRect/>
          </a:stretch>
        </p:blipFill>
        <p:spPr>
          <a:xfrm>
            <a:off x="385445" y="3018155"/>
            <a:ext cx="5330190" cy="2877185"/>
          </a:xfrm>
          <a:prstGeom prst="rect">
            <a:avLst/>
          </a:prstGeom>
        </p:spPr>
      </p:pic>
      <p:pic>
        <p:nvPicPr>
          <p:cNvPr id="5" name="图片 4"/>
          <p:cNvPicPr>
            <a:picLocks noChangeAspect="1"/>
          </p:cNvPicPr>
          <p:nvPr/>
        </p:nvPicPr>
        <p:blipFill>
          <a:blip r:embed="rId9"/>
          <a:stretch>
            <a:fillRect/>
          </a:stretch>
        </p:blipFill>
        <p:spPr>
          <a:xfrm>
            <a:off x="3422650" y="3015615"/>
            <a:ext cx="5336540" cy="2882265"/>
          </a:xfrm>
          <a:prstGeom prst="rect">
            <a:avLst/>
          </a:prstGeom>
        </p:spPr>
      </p:pic>
      <p:pic>
        <p:nvPicPr>
          <p:cNvPr id="8" name="图片 7"/>
          <p:cNvPicPr>
            <a:picLocks noChangeAspect="1"/>
          </p:cNvPicPr>
          <p:nvPr/>
        </p:nvPicPr>
        <p:blipFill>
          <a:blip r:embed="rId10"/>
          <a:stretch>
            <a:fillRect/>
          </a:stretch>
        </p:blipFill>
        <p:spPr>
          <a:xfrm>
            <a:off x="6518275" y="3018155"/>
            <a:ext cx="5330825" cy="2879725"/>
          </a:xfrm>
          <a:prstGeom prst="rect">
            <a:avLst/>
          </a:prstGeom>
        </p:spPr>
      </p:pic>
    </p:spTree>
    <p:custDataLst>
      <p:tags r:id="rId1"/>
    </p:custDataLst>
    <p:extLst>
      <p:ext uri="{BB962C8B-B14F-4D97-AF65-F5344CB8AC3E}">
        <p14:creationId xmlns:p14="http://schemas.microsoft.com/office/powerpoint/2010/main" val="669856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矩形 1"/>
          <p:cNvSpPr/>
          <p:nvPr>
            <p:custDataLst>
              <p:tags r:id="rId2"/>
            </p:custDataLst>
          </p:nvPr>
        </p:nvSpPr>
        <p:spPr>
          <a:xfrm>
            <a:off x="1" y="193656"/>
            <a:ext cx="60959"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3" name="矩形 2"/>
          <p:cNvSpPr/>
          <p:nvPr>
            <p:custDataLst>
              <p:tags r:id="rId3"/>
            </p:custDataLst>
          </p:nvPr>
        </p:nvSpPr>
        <p:spPr>
          <a:xfrm>
            <a:off x="152399" y="199868"/>
            <a:ext cx="825500" cy="718145"/>
          </a:xfrm>
          <a:prstGeom prst="rect">
            <a:avLst/>
          </a:prstGeom>
          <a:solidFill>
            <a:srgbClr val="CE3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sz="2400"/>
          </a:p>
        </p:txBody>
      </p:sp>
      <p:sp>
        <p:nvSpPr>
          <p:cNvPr id="4" name="文本框 6"/>
          <p:cNvSpPr txBox="1"/>
          <p:nvPr>
            <p:custDataLst>
              <p:tags r:id="rId4"/>
            </p:custDataLst>
          </p:nvPr>
        </p:nvSpPr>
        <p:spPr>
          <a:xfrm>
            <a:off x="1050288" y="284404"/>
            <a:ext cx="3543300" cy="397164"/>
          </a:xfrm>
          <a:prstGeom prst="rect">
            <a:avLst/>
          </a:prstGeom>
          <a:noFill/>
        </p:spPr>
        <p:txBody>
          <a:bodyPr wrap="square" rtlCol="0" anchor="ctr" anchorCtr="0">
            <a:normAutofit fontScale="90000" lnSpcReduction="10000"/>
          </a:bodyPr>
          <a:lstStyle/>
          <a:p>
            <a:r>
              <a:rPr lang="zh-CN" altLang="en-US" sz="2400">
                <a:solidFill>
                  <a:schemeClr val="bg1"/>
                </a:solidFill>
                <a:latin typeface="+mj-lt"/>
                <a:ea typeface="+mj-ea"/>
                <a:cs typeface="+mj-cs"/>
              </a:rPr>
              <a:t>愿景</a:t>
            </a:r>
          </a:p>
        </p:txBody>
      </p:sp>
      <p:sp>
        <p:nvSpPr>
          <p:cNvPr id="7" name="文本框 6"/>
          <p:cNvSpPr txBox="1"/>
          <p:nvPr/>
        </p:nvSpPr>
        <p:spPr>
          <a:xfrm>
            <a:off x="1050290" y="1802130"/>
            <a:ext cx="9307195" cy="3138170"/>
          </a:xfrm>
          <a:prstGeom prst="rect">
            <a:avLst/>
          </a:prstGeom>
          <a:noFill/>
        </p:spPr>
        <p:txBody>
          <a:bodyPr wrap="square" rtlCol="0">
            <a:spAutoFit/>
          </a:bodyPr>
          <a:lstStyle/>
          <a:p>
            <a:r>
              <a:rPr lang="zh-CN" altLang="en-US" dirty="0">
                <a:solidFill>
                  <a:schemeClr val="bg1"/>
                </a:solidFill>
              </a:rPr>
              <a:t>我们的愿景是：让</a:t>
            </a:r>
            <a:r>
              <a:rPr lang="en-US" altLang="zh-CN" dirty="0" err="1">
                <a:solidFill>
                  <a:schemeClr val="bg1"/>
                </a:solidFill>
              </a:rPr>
              <a:t>LiteFlow</a:t>
            </a:r>
            <a:r>
              <a:rPr lang="zh-CN" altLang="en-US" dirty="0">
                <a:solidFill>
                  <a:schemeClr val="bg1"/>
                </a:solidFill>
              </a:rPr>
              <a:t>成为国内最优秀的规则编排引擎！</a:t>
            </a:r>
          </a:p>
          <a:p>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让</a:t>
            </a:r>
            <a:r>
              <a:rPr lang="en-US" altLang="zh-CN" dirty="0">
                <a:solidFill>
                  <a:schemeClr val="bg1"/>
                </a:solidFill>
              </a:rPr>
              <a:t>Java</a:t>
            </a:r>
            <a:r>
              <a:rPr lang="zh-CN" altLang="en-US" dirty="0">
                <a:solidFill>
                  <a:schemeClr val="bg1"/>
                </a:solidFill>
              </a:rPr>
              <a:t>系统变得更加优雅！如果你对</a:t>
            </a:r>
            <a:r>
              <a:rPr lang="en-US" altLang="zh-CN" dirty="0" err="1">
                <a:solidFill>
                  <a:schemeClr val="bg1"/>
                </a:solidFill>
              </a:rPr>
              <a:t>LiteFlow</a:t>
            </a:r>
            <a:r>
              <a:rPr lang="zh-CN" altLang="en-US" dirty="0">
                <a:solidFill>
                  <a:schemeClr val="bg1"/>
                </a:solidFill>
              </a:rPr>
              <a:t>感兴趣的话，请到官网详细了解吧！</a:t>
            </a:r>
          </a:p>
          <a:p>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官网：</a:t>
            </a:r>
            <a:r>
              <a:rPr lang="zh-CN" altLang="en-US" dirty="0">
                <a:solidFill>
                  <a:schemeClr val="accent3">
                    <a:lumMod val="60000"/>
                    <a:lumOff val="40000"/>
                  </a:schemeClr>
                </a:solidFill>
              </a:rPr>
              <a:t>https://liteflow.yomahub.com</a:t>
            </a:r>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r>
              <a:rPr lang="zh-CN" altLang="en-US" dirty="0">
                <a:solidFill>
                  <a:schemeClr val="bg1"/>
                </a:solidFill>
              </a:rPr>
              <a:t>在</a:t>
            </a:r>
            <a:r>
              <a:rPr lang="en-US" altLang="zh-CN" dirty="0" err="1">
                <a:solidFill>
                  <a:schemeClr val="bg1"/>
                </a:solidFill>
              </a:rPr>
              <a:t>Gitee</a:t>
            </a:r>
            <a:r>
              <a:rPr lang="zh-CN" altLang="en-US" dirty="0">
                <a:solidFill>
                  <a:schemeClr val="bg1"/>
                </a:solidFill>
              </a:rPr>
              <a:t>上给</a:t>
            </a:r>
            <a:r>
              <a:rPr lang="en-US" altLang="zh-CN" dirty="0" err="1">
                <a:solidFill>
                  <a:schemeClr val="bg1"/>
                </a:solidFill>
              </a:rPr>
              <a:t>LiteFlow</a:t>
            </a:r>
            <a:r>
              <a:rPr lang="zh-CN" altLang="en-US" dirty="0">
                <a:solidFill>
                  <a:schemeClr val="bg1"/>
                </a:solidFill>
              </a:rPr>
              <a:t>点一个</a:t>
            </a:r>
            <a:r>
              <a:rPr lang="en-US" altLang="zh-CN" dirty="0">
                <a:solidFill>
                  <a:schemeClr val="bg1"/>
                </a:solidFill>
              </a:rPr>
              <a:t>Star</a:t>
            </a:r>
            <a:r>
              <a:rPr lang="zh-CN" altLang="en-US" dirty="0">
                <a:solidFill>
                  <a:schemeClr val="bg1"/>
                </a:solidFill>
              </a:rPr>
              <a:t>：</a:t>
            </a:r>
            <a:r>
              <a:rPr lang="zh-CN" altLang="en-US" dirty="0">
                <a:solidFill>
                  <a:schemeClr val="accent3">
                    <a:lumMod val="60000"/>
                    <a:lumOff val="40000"/>
                  </a:schemeClr>
                </a:solidFill>
              </a:rPr>
              <a:t>https://gitee.com/dromara/liteFlow</a:t>
            </a:r>
            <a:endParaRPr lang="zh-CN" altLang="en-US" dirty="0">
              <a:solidFill>
                <a:schemeClr val="bg1"/>
              </a:solidFill>
            </a:endParaRPr>
          </a:p>
          <a:p>
            <a:endParaRPr lang="zh-CN" altLang="en-US" dirty="0">
              <a:solidFill>
                <a:schemeClr val="bg1"/>
              </a:solidFill>
            </a:endParaRPr>
          </a:p>
        </p:txBody>
      </p:sp>
      <p:sp>
        <p:nvSpPr>
          <p:cNvPr id="9" name="圆角矩形 8"/>
          <p:cNvSpPr/>
          <p:nvPr/>
        </p:nvSpPr>
        <p:spPr>
          <a:xfrm>
            <a:off x="768350" y="1365885"/>
            <a:ext cx="10447655" cy="4010660"/>
          </a:xfrm>
          <a:prstGeom prst="roundRect">
            <a:avLst/>
          </a:prstGeom>
          <a:noFill/>
          <a:ln w="82550" cmpd="sng">
            <a:solidFill>
              <a:schemeClr val="accent3">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2F3744"/>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3"/>
            </p:custDataLst>
          </p:nvPr>
        </p:nvSpPr>
        <p:spPr/>
        <p:txBody>
          <a:bodyPr>
            <a:normAutofit/>
          </a:bodyPr>
          <a:lstStyle/>
          <a:p>
            <a:r>
              <a:rPr lang="zh-CN" altLang="en-US">
                <a:solidFill>
                  <a:srgbClr val="DF4451"/>
                </a:solidFill>
              </a:rPr>
              <a:t>感谢你的聆听</a:t>
            </a:r>
          </a:p>
        </p:txBody>
      </p:sp>
      <p:sp>
        <p:nvSpPr>
          <p:cNvPr id="4" name="内容占位符 3"/>
          <p:cNvSpPr>
            <a:spLocks noGrp="1"/>
          </p:cNvSpPr>
          <p:nvPr>
            <p:ph sz="quarter" idx="13"/>
            <p:custDataLst>
              <p:tags r:id="rId4"/>
            </p:custDataLst>
          </p:nvPr>
        </p:nvSpPr>
        <p:spPr/>
        <p:txBody>
          <a:bodyPr>
            <a:normAutofit fontScale="97500"/>
          </a:bodyPr>
          <a:lstStyle/>
          <a:p>
            <a:r>
              <a:rPr lang="zh-CN" altLang="en-US">
                <a:solidFill>
                  <a:schemeClr val="bg1"/>
                </a:solidFill>
              </a:rPr>
              <a:t>愿在座的各位，上线不慌，心中有光</a:t>
            </a:r>
          </a:p>
        </p:txBody>
      </p:sp>
    </p:spTree>
    <p:custDataLst>
      <p:tags r:id="rId2"/>
    </p:custDataLst>
  </p:cSld>
  <p:clrMapOvr>
    <a:masterClrMapping/>
  </p:clrMapOvr>
  <p:transition spd="med">
    <p:fade/>
  </p:transition>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7"/>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187588_2*m_h_i*1_2_1"/>
  <p:tag name="KSO_WM_TEMPLATE_CATEGORY" val="diagram"/>
  <p:tag name="KSO_WM_TEMPLATE_INDEX" val="20187588"/>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Lst>
</file>

<file path=ppt/tags/tag101.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588_2*m_h_f*1_3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03.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88_2*m_h_a*1_1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20187588_2*m_h_a*1_2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05.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0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08.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187588_2*m_h_f*1_3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09.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11.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12.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588_2*m_h_f*1_1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88_2*m_h_i*1_1_2"/>
  <p:tag name="KSO_WM_TEMPLATE_CATEGORY" val="diagram"/>
  <p:tag name="KSO_WM_TEMPLATE_INDEX" val="20187588"/>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114.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20187588_2*m_h_a*1_1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17.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18.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187588_2*m_h_i*1_3_1"/>
  <p:tag name="KSO_WM_TEMPLATE_CATEGORY" val="diagram"/>
  <p:tag name="KSO_WM_TEMPLATE_INDEX" val="20187588"/>
  <p:tag name="KSO_WM_UNIT_LAYERLEVEL" val="1_1_1"/>
  <p:tag name="KSO_WM_TAG_VERSION" val="1.0"/>
  <p:tag name="KSO_WM_BEAUTIFY_FLAG" val="#wm#"/>
  <p:tag name="KSO_WM_UNIT_FILL_FORE_SCHEMECOLOR_INDEX" val="7"/>
  <p:tag name="KSO_WM_UNIT_FILL_TYPE" val="1"/>
  <p:tag name="KSO_WM_UNIT_TEXT_FILL_FORE_SCHEMECOLOR_INDEX" val="14"/>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ISCONTENTSTITLE" val="0"/>
  <p:tag name="KSO_WM_UNIT_NOCLEAR" val="0"/>
  <p:tag name="KSO_WM_UNIT_VALUE" val="7"/>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20187588_2*m_h_a*1_3_1"/>
  <p:tag name="KSO_WM_TEMPLATE_CATEGORY" val="diagram"/>
  <p:tag name="KSO_WM_TEMPLATE_INDEX" val="20187588"/>
  <p:tag name="KSO_WM_UNIT_LAYERLEVEL" val="1_1_1"/>
  <p:tag name="KSO_WM_TAG_VERSION" val="1.0"/>
  <p:tag name="KSO_WM_BEAUTIFY_FLAG" val="#wm#"/>
  <p:tag name="KSO_WM_UNIT_PRESET_TEXT" val="添加标题"/>
  <p:tag name="KSO_WM_UNIT_TEXT_FILL_FORE_SCHEMECOLOR_INDEX" val="14"/>
  <p:tag name="KSO_WM_UNIT_TEXT_FILL_TYPE" val="1"/>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2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2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9*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9*l_h_a*1_1_1"/>
  <p:tag name="KSO_WM_UNIT_TEXT_FILL_FORE_SCHEMECOLOR_INDEX" val="14"/>
  <p:tag name="KSO_WM_UNIT_TEXT_FILL_TYPE" val="1"/>
  <p:tag name="KSO_WM_UNIT_USESOURCEFORMAT_APPLY" val="1"/>
</p:tagLst>
</file>

<file path=ppt/tags/tag1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9*l_h_f*1_1_1"/>
  <p:tag name="KSO_WM_UNIT_TEXT_FILL_FORE_SCHEMECOLOR_INDEX" val="14"/>
  <p:tag name="KSO_WM_UNIT_TEXT_FILL_TYPE" val="1"/>
  <p:tag name="KSO_WM_UNIT_USESOURCEFORMAT_APPLY" val="1"/>
</p:tagLst>
</file>

<file path=ppt/tags/tag1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2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9*l_h_f*1_2_1"/>
  <p:tag name="KSO_WM_UNIT_TEXT_FILL_FORE_SCHEMECOLOR_INDEX" val="14"/>
  <p:tag name="KSO_WM_UNIT_TEXT_FILL_TYPE" val="1"/>
  <p:tag name="KSO_WM_UNIT_USESOURCEFORMAT_APPLY" val="1"/>
</p:tagLst>
</file>

<file path=ppt/tags/tag1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2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9*l_h_f*1_2_1"/>
  <p:tag name="KSO_WM_UNIT_TEXT_FILL_FORE_SCHEMECOLOR_INDEX" val="14"/>
  <p:tag name="KSO_WM_UNIT_TEXT_FILL_TYPE" val="1"/>
  <p:tag name="KSO_WM_UNIT_USESOURCEFORMAT_APPLY" val="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9*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9*l_h_a*1_1_1"/>
  <p:tag name="KSO_WM_UNIT_TEXT_FILL_FORE_SCHEMECOLOR_INDEX" val="14"/>
  <p:tag name="KSO_WM_UNIT_TEXT_FILL_TYPE" val="1"/>
  <p:tag name="KSO_WM_UNIT_USESOURCEFORMAT_APPLY" val="1"/>
</p:tagLst>
</file>

<file path=ppt/tags/tag1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9*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9*l_h_a*1_1_1"/>
  <p:tag name="KSO_WM_UNIT_TEXT_FILL_FORE_SCHEMECOLOR_INDEX" val="14"/>
  <p:tag name="KSO_WM_UNIT_TEXT_FILL_TYPE" val="1"/>
  <p:tag name="KSO_WM_UNIT_USESOURCEFORMAT_APPLY" val="1"/>
</p:tagLst>
</file>

<file path=ppt/tags/tag1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9*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9*l_h_a*1_1_1"/>
  <p:tag name="KSO_WM_UNIT_TEXT_FILL_FORE_SCHEMECOLOR_INDEX" val="14"/>
  <p:tag name="KSO_WM_UNIT_TEXT_FILL_TYPE" val="1"/>
  <p:tag name="KSO_WM_UNIT_USESOURCEFORMAT_APPLY" val="1"/>
</p:tagLst>
</file>

<file path=ppt/tags/tag1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9*l_h_f*1_1_1"/>
  <p:tag name="KSO_WM_UNIT_TEXT_FILL_FORE_SCHEMECOLOR_INDEX" val="14"/>
  <p:tag name="KSO_WM_UNIT_TEXT_FILL_TYPE" val="1"/>
  <p:tag name="KSO_WM_UNIT_USESOURCEFORMAT_APPLY" val="1"/>
</p:tagLst>
</file>

<file path=ppt/tags/tag1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9*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9*l_h_a*1_1_1"/>
  <p:tag name="KSO_WM_UNIT_TEXT_FILL_FORE_SCHEMECOLOR_INDEX" val="14"/>
  <p:tag name="KSO_WM_UNIT_TEXT_FILL_TYPE" val="1"/>
  <p:tag name="KSO_WM_UNIT_USESOURCEFORMAT_APPLY" val="1"/>
</p:tagLst>
</file>

<file path=ppt/tags/tag1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9*l_h_f*1_1_1"/>
  <p:tag name="KSO_WM_UNIT_TEXT_FILL_FORE_SCHEMECOLOR_INDEX" val="14"/>
  <p:tag name="KSO_WM_UNIT_TEXT_FILL_TYPE" val="1"/>
  <p:tag name="KSO_WM_UNIT_USESOURCEFORMAT_APPLY" val="1"/>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9*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9*l_h_a*1_1_1"/>
  <p:tag name="KSO_WM_UNIT_TEXT_FILL_FORE_SCHEMECOLOR_INDEX" val="14"/>
  <p:tag name="KSO_WM_UNIT_TEXT_FILL_TYPE" val="1"/>
  <p:tag name="KSO_WM_UNIT_USESOURCEFORMAT_APPLY" val="1"/>
</p:tagLst>
</file>

<file path=ppt/tags/tag1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9*l_h_f*1_1_1"/>
  <p:tag name="KSO_WM_UNIT_TEXT_FILL_FORE_SCHEMECOLOR_INDEX" val="14"/>
  <p:tag name="KSO_WM_UNIT_TEXT_FILL_TYPE" val="1"/>
  <p:tag name="KSO_WM_UNIT_USESOURCEFORMAT_APPLY" val="1"/>
</p:tagLst>
</file>

<file path=ppt/tags/tag1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4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5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5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56*l_h_i*1_1_1"/>
  <p:tag name="KSO_WM_UNIT_FILL_FORE_SCHEMECOLOR_INDEX" val="5"/>
  <p:tag name="KSO_WM_UNIT_FILL_TYPE" val="1"/>
  <p:tag name="KSO_WM_UNIT_TEXT_FILL_FORE_SCHEMECOLOR_INDEX" val="14"/>
  <p:tag name="KSO_WM_UNIT_TEXT_FILL_TYPE" val="1"/>
  <p:tag name="KSO_WM_UNIT_USESOURCEFORMAT_APPLY" val="1"/>
</p:tagLst>
</file>

<file path=ppt/tags/tag1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a"/>
  <p:tag name="KSO_WM_UNIT_INDEX" val="1_1_1"/>
  <p:tag name="KSO_WM_UNIT_LAYERLEVEL" val="1_1_1"/>
  <p:tag name="KSO_WM_UNIT_VALUE" val="11"/>
  <p:tag name="KSO_WM_UNIT_HIGHLIGHT" val="0"/>
  <p:tag name="KSO_WM_UNIT_COMPATIBLE" val="0"/>
  <p:tag name="KSO_WM_UNIT_CLEAR" val="0"/>
  <p:tag name="KSO_WM_UNIT_PRESET_TEXT_INDEX" val="3"/>
  <p:tag name="KSO_WM_UNIT_PRESET_TEXT_LEN" val="12"/>
  <p:tag name="KSO_WM_DIAGRAM_GROUP_CODE" val="l1-1"/>
  <p:tag name="KSO_WM_UNIT_ID" val="custom20184423_56*l_h_a*1_1_1"/>
  <p:tag name="KSO_WM_UNIT_TEXT_FILL_FORE_SCHEMECOLOR_INDEX" val="14"/>
  <p:tag name="KSO_WM_UNIT_TEXT_FILL_TYPE" val="1"/>
  <p:tag name="KSO_WM_UNIT_USESOURCEFORMAT_APPLY" val="1"/>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42"/>
  <p:tag name="KSO_WM_UNIT_HIGHLIGHT" val="0"/>
  <p:tag name="KSO_WM_UNIT_COMPATIBLE" val="0"/>
  <p:tag name="KSO_WM_UNIT_CLEAR" val="0"/>
  <p:tag name="KSO_WM_UNIT_PRESET_TEXT_INDEX" val="4"/>
  <p:tag name="KSO_WM_UNIT_PRESET_TEXT_LEN" val="57"/>
  <p:tag name="KSO_WM_DIAGRAM_GROUP_CODE" val="l1-1"/>
  <p:tag name="KSO_WM_UNIT_ID" val="custom20184423_56*l_h_f*1_1_1"/>
  <p:tag name="KSO_WM_UNIT_TEXT_FILL_FORE_SCHEMECOLOR_INDEX" val="14"/>
  <p:tag name="KSO_WM_UNIT_TEXT_FILL_TYPE" val="1"/>
  <p:tag name="KSO_WM_UNIT_USESOURCEFORMAT_APPLY" val="1"/>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6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6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6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6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1_1"/>
  <p:tag name="KSO_WM_UNIT_LAYERLEVEL" val="1_1_1"/>
  <p:tag name="KSO_WM_DIAGRAM_GROUP_CODE" val="l1-1"/>
  <p:tag name="KSO_WM_UNIT_ID" val="custom20184423_1*l_h_i*1_1_1"/>
  <p:tag name="KSO_WM_UNIT_LINE_FORE_SCHEMECOLOR_INDEX" val="5"/>
  <p:tag name="KSO_WM_UNIT_LINE_FILL_TYPE" val="2"/>
  <p:tag name="KSO_WM_UNIT_TEXT_FILL_FORE_SCHEMECOLOR_INDEX" val="14"/>
  <p:tag name="KSO_WM_UNIT_TEXT_FILL_TYPE" val="1"/>
  <p:tag name="KSO_WM_UNIT_USESOURCEFORMAT_APPLY" val="1"/>
</p:tagLst>
</file>

<file path=ppt/tags/tag1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52"/>
  <p:tag name="KSO_WM_UNIT_HIGHLIGHT" val="0"/>
  <p:tag name="KSO_WM_UNIT_COMPATIBLE" val="0"/>
  <p:tag name="KSO_WM_UNIT_CLEAR" val="0"/>
  <p:tag name="KSO_WM_UNIT_PRESET_TEXT_INDEX" val="4"/>
  <p:tag name="KSO_WM_UNIT_PRESET_TEXT_LEN" val="57"/>
  <p:tag name="KSO_WM_DIAGRAM_GROUP_CODE" val="l1-1"/>
  <p:tag name="KSO_WM_UNIT_ID" val="custom20184423_1*l_h_f*1_1_1"/>
  <p:tag name="KSO_WM_UNIT_TEXT_FILL_FORE_SCHEMECOLOR_INDEX" val="14"/>
  <p:tag name="KSO_WM_UNIT_TEXT_FILL_TYPE" val="1"/>
  <p:tag name="KSO_WM_UNIT_USESOURCEFORMAT_APPLY" val="1"/>
</p:tagLst>
</file>

<file path=ppt/tags/tag1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i"/>
  <p:tag name="KSO_WM_UNIT_INDEX" val="1_2_1"/>
  <p:tag name="KSO_WM_UNIT_LAYERLEVEL" val="1_1_1"/>
  <p:tag name="KSO_WM_DIAGRAM_GROUP_CODE" val="l1-1"/>
  <p:tag name="KSO_WM_UNIT_ID" val="custom20184423_1*l_h_i*1_2_1"/>
  <p:tag name="KSO_WM_UNIT_LINE_FORE_SCHEMECOLOR_INDEX" val="5"/>
  <p:tag name="KSO_WM_UNIT_LINE_FILL_TYPE" val="2"/>
  <p:tag name="KSO_WM_UNIT_TEXT_FILL_FORE_SCHEMECOLOR_INDEX" val="14"/>
  <p:tag name="KSO_WM_UNIT_TEXT_FILL_TYPE" val="1"/>
  <p:tag name="KSO_WM_UNIT_USESOURCEFORMAT_APPLY" val="1"/>
</p:tagLst>
</file>

<file path=ppt/tags/tag1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4423"/>
  <p:tag name="KSO_WM_TAG_VERSION" val="1.0"/>
  <p:tag name="KSO_WM_BEAUTIFY_FLAG" val="#wm#"/>
  <p:tag name="KSO_WM_UNIT_TYPE" val="l_h_f"/>
  <p:tag name="KSO_WM_UNIT_INDEX" val="1_1_1"/>
  <p:tag name="KSO_WM_UNIT_LAYERLEVEL" val="1_1_1"/>
  <p:tag name="KSO_WM_UNIT_VALUE" val="52"/>
  <p:tag name="KSO_WM_UNIT_HIGHLIGHT" val="0"/>
  <p:tag name="KSO_WM_UNIT_COMPATIBLE" val="0"/>
  <p:tag name="KSO_WM_UNIT_CLEAR" val="0"/>
  <p:tag name="KSO_WM_UNIT_PRESET_TEXT_INDEX" val="4"/>
  <p:tag name="KSO_WM_UNIT_PRESET_TEXT_LEN" val="57"/>
  <p:tag name="KSO_WM_DIAGRAM_GROUP_CODE" val="l1-1"/>
  <p:tag name="KSO_WM_UNIT_ID" val="custom20184423_1*l_h_f*1_1_1"/>
  <p:tag name="KSO_WM_UNIT_TEXT_FILL_FORE_SCHEMECOLOR_INDEX" val="14"/>
  <p:tag name="KSO_WM_UNIT_TEXT_FILL_TYPE" val="1"/>
  <p:tag name="KSO_WM_UNIT_USESOURCEFORMAT_APPLY" val="1"/>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7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7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7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7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8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8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8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9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1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19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19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UNIT_HIGHLIGHT" val="0"/>
  <p:tag name="KSO_WM_UNIT_COMPATIBLE" val="0"/>
  <p:tag name="KSO_WM_UNIT_DIAGRAM_ISNUMVISUAL" val="0"/>
  <p:tag name="KSO_WM_UNIT_DIAGRAM_ISREFERUNIT" val="0"/>
  <p:tag name="KSO_WM_UNIT_ID" val="_0**"/>
  <p:tag name="KSO_WM_UNIT_LAYERLEVEL" val="1"/>
  <p:tag name="KSO_WM_BEAUTIFY_FLAG" val="#wm#"/>
  <p:tag name="KSO_WM_TEMPLATE_CATEGORY" val="custom"/>
  <p:tag name="KSO_WM_TEMPLATE_INDEX" val="20183087"/>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0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0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0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1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1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1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2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2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2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3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3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3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4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48.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4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5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5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6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6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6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7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7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7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8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8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29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2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29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0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0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1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1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1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2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2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3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39.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4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4.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3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4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5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5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5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5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6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6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7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7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7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8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8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8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8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3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3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39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0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0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0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1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1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1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2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2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2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2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3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3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3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3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3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4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4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4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4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5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5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5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6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6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6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7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7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7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7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8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8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8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8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49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4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49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0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4.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0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0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1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1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1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1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1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2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2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2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2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3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3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3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3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3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4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4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4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49.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5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5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5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5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60.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61.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3.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5.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66.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7.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6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69.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7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1.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72.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4.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7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7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7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58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8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8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8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8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9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3.xml><?xml version="1.0" encoding="utf-8"?>
<p:tagLst xmlns:a="http://schemas.openxmlformats.org/drawingml/2006/main" xmlns:r="http://schemas.openxmlformats.org/officeDocument/2006/relationships" xmlns:p="http://schemas.openxmlformats.org/presentationml/2006/main">
  <p:tag name="ISLIDE.DIAGRAM" val="#487887;"/>
  <p:tag name="KSO_WM_SPECIAL_SOURCE" val="bdnull"/>
</p:tagLst>
</file>

<file path=ppt/tags/tag5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5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59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59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1066_1"/>
  <p:tag name="KSO_WM_TEMPLATE_CATEGORY" val="custom"/>
  <p:tag name="KSO_WM_TEMPLATE_INDEX" val="20183087"/>
  <p:tag name="KSO_WM_TEMPLATE_SUBCATEGORY" val="0"/>
  <p:tag name="KSO_WM_TEMPLATE_THUMBS_INDEX" val="1、6、12、13、16、22、24、25、28、29"/>
  <p:tag name="KSO_WM_TEMPLATE_TOPIC_ID" val="2869567"/>
  <p:tag name="KSO_WM_TEMPLATE_OUTLINE_ID" val="6"/>
  <p:tag name="KSO_WM_TEMPLATE_SCENE_ID" val="1"/>
  <p:tag name="KSO_WM_TEMPLATE_JOB_ID" val="6"/>
  <p:tag name="KSO_WM_TEMPLATE_TOPIC_DEFAULT" val="0"/>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0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0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0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0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0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08.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0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10.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2.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3.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1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5.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17.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18.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19.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20.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1.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62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62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626.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0"/>
  <p:tag name="KSO_WM_SLIDE_LAYOUT" val="a_b"/>
  <p:tag name="KSO_WM_SLIDE_LAYOUT_CNT" val="1_1"/>
  <p:tag name="KSO_WM_SLIDE_TYPE" val="endPage"/>
  <p:tag name="KSO_WM_BEAUTIFY_FLAG" val="#wm#"/>
  <p:tag name="KSO_WM_COMBINE_RELATE_SLIDE_ID" val="background20181066_12"/>
  <p:tag name="KSO_WM_TEMPLATE_CATEGORY" val="custom"/>
  <p:tag name="KSO_WM_TEMPLATE_INDEX" val="20183087"/>
  <p:tag name="KSO_WM_SLIDE_ID" val="custom20183087_29"/>
  <p:tag name="KSO_WM_SLIDE_INDEX" val="29"/>
  <p:tag name="KSO_WM_TEMPLATE_SUBCATEGORY" val="0"/>
  <p:tag name="KSO_WM_SLIDE_SUBTYPE" val="pureTxt"/>
  <p:tag name="KSO_WM_SPECIAL_SOURCE" val="bdnull"/>
</p:tagLst>
</file>

<file path=ppt/tags/tag627.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UNIT_TYPE" val="a"/>
  <p:tag name="KSO_WM_UNIT_INDEX" val="1"/>
  <p:tag name="KSO_WM_UNIT_LAYERLEVEL" val="1"/>
  <p:tag name="KSO_WM_UNIT_VALUE" val="10"/>
  <p:tag name="KSO_WM_UNIT_ISCONTENTSTITLE" val="0"/>
  <p:tag name="KSO_WM_UNIT_HIGHLIGHT" val="0"/>
  <p:tag name="KSO_WM_UNIT_COMPATIBLE" val="0"/>
  <p:tag name="KSO_WM_BEAUTIFY_FLAG" val="#wm#"/>
  <p:tag name="KSO_WM_TAG_VERSION" val="1.0"/>
  <p:tag name="KSO_WM_UNIT_ID" val="custom20183087_29*a*1"/>
  <p:tag name="KSO_WM_UNIT_PRESET_TEXT" val="感谢您的聆听"/>
  <p:tag name="KSO_WM_UNIT_NOCLEAR" val="0"/>
  <p:tag name="KSO_WM_UNIT_DIAGRAM_ISNUMVISUAL" val="0"/>
  <p:tag name="KSO_WM_UNIT_DIAGRAM_ISREFERUNIT" val="0"/>
</p:tagLst>
</file>

<file path=ppt/tags/tag628.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UNIT_TYPE" val="b"/>
  <p:tag name="KSO_WM_UNIT_INDEX" val="1"/>
  <p:tag name="KSO_WM_UNIT_LAYERLEVEL" val="1"/>
  <p:tag name="KSO_WM_UNIT_VALUE" val="22"/>
  <p:tag name="KSO_WM_UNIT_ISCONTENTSTITLE" val="0"/>
  <p:tag name="KSO_WM_UNIT_HIGHLIGHT" val="0"/>
  <p:tag name="KSO_WM_UNIT_COMPATIBLE" val="0"/>
  <p:tag name="KSO_WM_BEAUTIFY_FLAG" val="#wm#"/>
  <p:tag name="KSO_WM_TAG_VERSION" val="1.0"/>
  <p:tag name="KSO_WM_UNIT_ID" val="custom20183087_29*b*1"/>
  <p:tag name="KSO_WM_UNIT_PRESET_TEXT" val="THANK YOU FOR LISTENING"/>
  <p:tag name="KSO_WM_UNIT_NOCLEAR" val="0"/>
  <p:tag name="KSO_WM_UNIT_DIAGRAM_ISNUMVISUAL" val="0"/>
  <p:tag name="KSO_WM_UNIT_DIAGRAM_ISREFERUNIT" val="0"/>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1.xml><?xml version="1.0" encoding="utf-8"?>
<p:tagLst xmlns:a="http://schemas.openxmlformats.org/drawingml/2006/main" xmlns:r="http://schemas.openxmlformats.org/officeDocument/2006/relationships" xmlns:p="http://schemas.openxmlformats.org/presentationml/2006/main">
  <p:tag name="KSO_WM_SLIDE_SIZE" val="790*465"/>
  <p:tag name="KSO_WM_SLIDE_POSITION" val="75*42"/>
  <p:tag name="KSO_WM_SLIDE_LAYOUT_CNT" val="1_1_1"/>
  <p:tag name="KSO_WM_SLIDE_LAYOUT" val="a_d_f"/>
  <p:tag name="KSO_WM_BEAUTIFY_FLAG" val="#wm#"/>
  <p:tag name="KSO_WM_SLIDE_TYPE" val="text"/>
  <p:tag name="KSO_WM_SLIDE_ITEM_CNT" val="0"/>
  <p:tag name="KSO_WM_TAG_VERSION" val="1.0"/>
  <p:tag name="KSO_WM_COMBINE_RELATE_SLIDE_ID" val="background20181066_5"/>
  <p:tag name="KSO_WM_TEMPLATE_CATEGORY" val="custom"/>
  <p:tag name="KSO_WM_TEMPLATE_INDEX" val="20183087"/>
  <p:tag name="KSO_WM_SLIDE_ID" val="custom20183087_5"/>
  <p:tag name="KSO_WM_SLIDE_INDEX" val="5"/>
  <p:tag name="KSO_WM_TEMPLATE_SUBCATEGORY" val="0"/>
  <p:tag name="KSO_WM_SLIDE_SUBTYPE" val="picTxt"/>
  <p:tag name="KSO_WM_SPECIAL_SOURCE" val="bdnull"/>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SLIDE_ITEM_CNT" val="4"/>
  <p:tag name="KSO_WM_SLIDE_LAYOUT" val="a_b_f_l"/>
  <p:tag name="KSO_WM_SLIDE_LAYOUT_CNT" val="1_1_1_1"/>
  <p:tag name="KSO_WM_SLIDE_TYPE" val="text"/>
  <p:tag name="KSO_WM_BEAUTIFY_FLAG" val="#wm#"/>
  <p:tag name="KSO_WM_SLIDE_POSITION" val="98.2858*125.425"/>
  <p:tag name="KSO_WM_SLIDE_SIZE" val="367.996*351.234"/>
  <p:tag name="KSO_WM_COMBINE_RELATE_SLIDE_ID" val="diagram20168706_3"/>
  <p:tag name="KSO_WM_TEMPLATE_CATEGORY" val="custom"/>
  <p:tag name="KSO_WM_TEMPLATE_INDEX" val="20183087"/>
  <p:tag name="KSO_WM_SLIDE_ID" val="custom20183087_15"/>
  <p:tag name="KSO_WM_SLIDE_INDEX" val="15"/>
  <p:tag name="KSO_WM_DIAGRAM_GROUP_CODE" val="l1-2"/>
  <p:tag name="KSO_WM_TEMPLATE_SUBCATEGORY" val="0"/>
  <p:tag name="KSO_WM_SLIDE_SUBTYPE" val="diag"/>
  <p:tag name="KSO_WM_SLIDE_DIAGTYPE" val="l"/>
  <p:tag name="KSO_WM_SPECIAL_SOURCE" val="bdnull"/>
</p:tagLst>
</file>

<file path=ppt/tags/tag93.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0"/>
  <p:tag name="KSO_WM_TEMPLATE_CATEGORY" val="custom"/>
  <p:tag name="KSO_WM_TEMPLATE_INDEX" val="20183087"/>
  <p:tag name="KSO_WM_UNIT_INDEX" val="0"/>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94.xml><?xml version="1.0" encoding="utf-8"?>
<p:tagLst xmlns:a="http://schemas.openxmlformats.org/drawingml/2006/main" xmlns:r="http://schemas.openxmlformats.org/officeDocument/2006/relationships" xmlns:p="http://schemas.openxmlformats.org/presentationml/2006/main">
  <p:tag name="KSO_WM_UNIT_LAYERLEVEL" val="1"/>
  <p:tag name="KSO_WM_DIAGRAM_GROUP_CODE" val="l1-2"/>
  <p:tag name="KSO_WM_TAG_VERSION" val="1.0"/>
  <p:tag name="KSO_WM_BEAUTIFY_FLAG" val="#wm#"/>
  <p:tag name="KSO_WM_UNIT_TYPE" val="i"/>
  <p:tag name="KSO_WM_UNIT_ID" val="custom20183087_15*i*1"/>
  <p:tag name="KSO_WM_TEMPLATE_CATEGORY" val="custom"/>
  <p:tag name="KSO_WM_TEMPLATE_INDEX" val="20183087"/>
  <p:tag name="KSO_WM_UNIT_INDEX" val="1"/>
  <p:tag name="KSO_WM_UNIT_HIGHLIGHT" val="0"/>
  <p:tag name="KSO_WM_UNIT_COMPATIBLE" val="0"/>
  <p:tag name="KSO_WM_UNIT_DIAGRAM_ISNUMVISUAL" val="0"/>
  <p:tag name="KSO_WM_UNIT_DIAGRAM_ISREFERUNIT" val="0"/>
  <p:tag name="KSO_WM_UNIT_FILL_FORE_SCHEMECOLOR_INDEX" val="5"/>
  <p:tag name="KSO_WM_UNIT_FILL_TYPE" val="1"/>
  <p:tag name="KSO_WM_UNIT_TEXT_FILL_FORE_SCHEMECOLOR_INDEX" val="2"/>
  <p:tag name="KSO_WM_UNIT_TEXT_FILL_TYPE" val="1"/>
  <p:tag name="KSO_WM_UNIT_USESOURCEFORMAT_APPLY" val="1"/>
</p:tagLst>
</file>

<file path=ppt/tags/tag95.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a"/>
  <p:tag name="KSO_WM_UNIT_INDEX" val="1"/>
  <p:tag name="KSO_WM_UNIT_LAYERLEVEL" val="1"/>
  <p:tag name="KSO_WM_UNIT_VALUE" val="13"/>
  <p:tag name="KSO_WM_UNIT_ISCONTENTSTITLE" val="0"/>
  <p:tag name="KSO_WM_UNIT_HIGHLIGHT" val="0"/>
  <p:tag name="KSO_WM_UNIT_COMPATIBLE" val="0"/>
  <p:tag name="KSO_WM_DIAGRAM_GROUP_CODE" val="l1-2"/>
  <p:tag name="KSO_WM_UNIT_ID" val="custom20183087_15*a*1"/>
  <p:tag name="KSO_WM_UNIT_PRESET_TEXT" val="ADD THE TITLE HERE"/>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96.xml><?xml version="1.0" encoding="utf-8"?>
<p:tagLst xmlns:a="http://schemas.openxmlformats.org/drawingml/2006/main" xmlns:r="http://schemas.openxmlformats.org/officeDocument/2006/relationships" xmlns:p="http://schemas.openxmlformats.org/presentationml/2006/main">
  <p:tag name="KSO_WM_TEMPLATE_CATEGORY" val="custom"/>
  <p:tag name="KSO_WM_TEMPLATE_INDEX" val="20183087"/>
  <p:tag name="KSO_WM_TAG_VERSION" val="1.0"/>
  <p:tag name="KSO_WM_BEAUTIFY_FLAG" val="#wm#"/>
  <p:tag name="KSO_WM_UNIT_TYPE" val="b"/>
  <p:tag name="KSO_WM_UNIT_INDEX" val="1"/>
  <p:tag name="KSO_WM_UNIT_LAYERLEVEL" val="1"/>
  <p:tag name="KSO_WM_UNIT_VALUE" val="21"/>
  <p:tag name="KSO_WM_UNIT_ISCONTENTSTITLE" val="0"/>
  <p:tag name="KSO_WM_UNIT_HIGHLIGHT" val="0"/>
  <p:tag name="KSO_WM_UNIT_COMPATIBLE" val="0"/>
  <p:tag name="KSO_WM_DIAGRAM_GROUP_CODE" val="l1-2"/>
  <p:tag name="KSO_WM_UNIT_ID" val="custom20183087_15*b*1"/>
  <p:tag name="KSO_WM_UNIT_PRESET_TEXT" val="PPT design scheme of the Jin horizon"/>
  <p:tag name="KSO_WM_UNIT_NOCLEAR" val="0"/>
  <p:tag name="KSO_WM_UNIT_DIAGRAM_ISNUMVISUAL" val="0"/>
  <p:tag name="KSO_WM_UNIT_DIAGRAM_ISREFERUNIT" val="0"/>
  <p:tag name="KSO_WM_UNIT_TEXT_FILL_FORE_SCHEMECOLOR_INDEX" val="14"/>
  <p:tag name="KSO_WM_UNIT_TEXT_FILL_TYPE" val="1"/>
  <p:tag name="KSO_WM_UNIT_USESOURCEFORMAT_APPLY" val="1"/>
</p:tagLst>
</file>

<file path=ppt/tags/tag97.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187588_2*m_h_f*1_1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187588_2*m_h_i*1_1_2"/>
  <p:tag name="KSO_WM_TEMPLATE_CATEGORY" val="diagram"/>
  <p:tag name="KSO_WM_TEMPLATE_INDEX" val="20187588"/>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99.xml><?xml version="1.0" encoding="utf-8"?>
<p:tagLst xmlns:a="http://schemas.openxmlformats.org/drawingml/2006/main" xmlns:r="http://schemas.openxmlformats.org/officeDocument/2006/relationships" xmlns:p="http://schemas.openxmlformats.org/presentationml/2006/main">
  <p:tag name="KSO_WM_UNIT_NOCLEAR" val="0"/>
  <p:tag name="KSO_WM_UNIT_VALUE" val="7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187588_2*m_h_f*1_2_1"/>
  <p:tag name="KSO_WM_TEMPLATE_CATEGORY" val="diagram"/>
  <p:tag name="KSO_WM_TEMPLATE_INDEX" val="20187588"/>
  <p:tag name="KSO_WM_UNIT_LAYERLEVEL" val="1_1_1"/>
  <p:tag name="KSO_WM_TAG_VERSION" val="1.0"/>
  <p:tag name="KSO_WM_BEAUTIFY_FLAG" val="#wm#"/>
  <p:tag name="KSO_WM_UNIT_PRESET_TEXT" val="单击此处添加文本具体内容，简明扼要的阐述您的观点。"/>
  <p:tag name="KSO_WM_UNIT_FILL_FORE_SCHEMECOLOR_INDEX" val="14"/>
  <p:tag name="KSO_WM_UNIT_FILL_TYPE" val="1"/>
  <p:tag name="KSO_WM_UNIT_LINE_FORE_SCHEMECOLOR_INDEX" val="14"/>
  <p:tag name="KSO_WM_UNIT_LINE_FILL_TYPE" val="2"/>
  <p:tag name="KSO_WM_UNIT_TEXT_FILL_FORE_SCHEMECOLOR_INDEX" val="13"/>
  <p:tag name="KSO_WM_UNIT_TEXT_FILL_TYPE" val="1"/>
</p:tagLst>
</file>

<file path=ppt/theme/theme1.xml><?xml version="1.0" encoding="utf-8"?>
<a:theme xmlns:a="http://schemas.openxmlformats.org/drawingml/2006/main" name="2_Office 主题">
  <a:themeElements>
    <a:clrScheme name="Office 主题">
      <a:dk1>
        <a:srgbClr val="000000"/>
      </a:dk1>
      <a:lt1>
        <a:srgbClr val="FFFFFF"/>
      </a:lt1>
      <a:dk2>
        <a:srgbClr val="2F3744"/>
      </a:dk2>
      <a:lt2>
        <a:srgbClr val="E7E6E6"/>
      </a:lt2>
      <a:accent1>
        <a:srgbClr val="E83828"/>
      </a:accent1>
      <a:accent2>
        <a:srgbClr val="92D050"/>
      </a:accent2>
      <a:accent3>
        <a:srgbClr val="FF9900"/>
      </a:accent3>
      <a:accent4>
        <a:srgbClr val="00B0F0"/>
      </a:accent4>
      <a:accent5>
        <a:srgbClr val="FFFFFF"/>
      </a:accent5>
      <a:accent6>
        <a:srgbClr val="E7E6E6"/>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主题">
    <a:dk1>
      <a:srgbClr val="000000"/>
    </a:dk1>
    <a:lt1>
      <a:srgbClr val="FFFFFF"/>
    </a:lt1>
    <a:dk2>
      <a:srgbClr val="2F3744"/>
    </a:dk2>
    <a:lt2>
      <a:srgbClr val="E7E6E6"/>
    </a:lt2>
    <a:accent1>
      <a:srgbClr val="E83828"/>
    </a:accent1>
    <a:accent2>
      <a:srgbClr val="92D050"/>
    </a:accent2>
    <a:accent3>
      <a:srgbClr val="FF9900"/>
    </a:accent3>
    <a:accent4>
      <a:srgbClr val="00B0F0"/>
    </a:accent4>
    <a:accent5>
      <a:srgbClr val="FFFFFF"/>
    </a:accent5>
    <a:accent6>
      <a:srgbClr val="E7E6E6"/>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169</TotalTime>
  <Words>5989</Words>
  <Application>Microsoft Macintosh PowerPoint</Application>
  <PresentationFormat>宽屏</PresentationFormat>
  <Paragraphs>1220</Paragraphs>
  <Slides>93</Slides>
  <Notes>93</Notes>
  <HiddenSlides>8</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93</vt:i4>
      </vt:variant>
    </vt:vector>
  </HeadingPairs>
  <TitlesOfParts>
    <vt:vector size="100" baseType="lpstr">
      <vt:lpstr>黑体</vt:lpstr>
      <vt:lpstr>微软雅黑</vt:lpstr>
      <vt:lpstr>Arial Bold</vt:lpstr>
      <vt:lpstr>Arial</vt:lpstr>
      <vt:lpstr>Calibri</vt:lpstr>
      <vt:lpstr>Impact</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感谢你的聆听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bryan31</dc:creator>
  <cp:lastModifiedBy>Microsoft Office User</cp:lastModifiedBy>
  <cp:revision>189</cp:revision>
  <dcterms:created xsi:type="dcterms:W3CDTF">2022-10-30T10:37:18Z</dcterms:created>
  <dcterms:modified xsi:type="dcterms:W3CDTF">2023-02-16T07:28:33Z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2052-5.0.0.7542</vt:lpwstr>
  </property>
  <property fmtid="{D5CDD505-2E9C-101B-9397-08002B2CF9AE}" pid="3" name="ICV">
    <vt:lpwstr>B9B6B67B893477AC2582CA6248B6F793</vt:lpwstr>
  </property>
</Properties>
</file>